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00778-B46D-4276-BA67-2056A593094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8C769-A7EE-45E3-8ACB-DCBA4616E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4D1029-2ADB-4E67-8501-8FBF7A2462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3895-F902-4684-8E22-8A7BC2A36967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1F6B-7EF0-435E-ABDA-A8B8004C9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3895-F902-4684-8E22-8A7BC2A36967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1F6B-7EF0-435E-ABDA-A8B8004C9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3895-F902-4684-8E22-8A7BC2A36967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1F6B-7EF0-435E-ABDA-A8B8004C9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3895-F902-4684-8E22-8A7BC2A36967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1F6B-7EF0-435E-ABDA-A8B8004C9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3895-F902-4684-8E22-8A7BC2A36967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1F6B-7EF0-435E-ABDA-A8B8004C9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3895-F902-4684-8E22-8A7BC2A36967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1F6B-7EF0-435E-ABDA-A8B8004C9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3895-F902-4684-8E22-8A7BC2A36967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1F6B-7EF0-435E-ABDA-A8B8004C9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3895-F902-4684-8E22-8A7BC2A36967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1F6B-7EF0-435E-ABDA-A8B8004C9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3895-F902-4684-8E22-8A7BC2A36967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1F6B-7EF0-435E-ABDA-A8B8004C9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3895-F902-4684-8E22-8A7BC2A36967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1F6B-7EF0-435E-ABDA-A8B8004C9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3895-F902-4684-8E22-8A7BC2A36967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1F6B-7EF0-435E-ABDA-A8B8004C9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53895-F902-4684-8E22-8A7BC2A36967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41F6B-7EF0-435E-ABDA-A8B8004C9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228600" y="2971800"/>
            <a:ext cx="86106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u="sng" dirty="0">
                <a:solidFill>
                  <a:srgbClr val="0000FF"/>
                </a:solidFill>
                <a:latin typeface="Calibri" pitchFamily="34" charset="0"/>
              </a:rPr>
              <a:t>Panel of Presenters:</a:t>
            </a:r>
          </a:p>
          <a:p>
            <a:pPr algn="ctr"/>
            <a:r>
              <a:rPr lang="en-US" sz="1900" dirty="0"/>
              <a:t>Lena Lago, MPH, M&amp;E Manager, Care Bureau, HAHSTA/DC DOH</a:t>
            </a:r>
          </a:p>
          <a:p>
            <a:pPr algn="ctr"/>
            <a:r>
              <a:rPr lang="en-US" sz="1900" dirty="0"/>
              <a:t>Damber K. Gurung, Ph.D., M&amp;E Specialist, Care Bureau, HAHSTA/DC DOH</a:t>
            </a:r>
            <a:endParaRPr lang="en-US" sz="1900" dirty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en-US" sz="1900" dirty="0"/>
              <a:t>Jay Adams, MA, Ryan White Part B Program, WV DOH </a:t>
            </a:r>
          </a:p>
          <a:p>
            <a:pPr algn="ctr"/>
            <a:r>
              <a:rPr lang="en-US" sz="1900" dirty="0"/>
              <a:t>Anne Rhodes, MS, Services Analyst, HIV Care Services, Virginia DOH</a:t>
            </a:r>
            <a:endParaRPr lang="en-US" sz="1900" dirty="0">
              <a:latin typeface="Calibri" pitchFamily="34" charset="0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838200" y="533400"/>
            <a:ext cx="7315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>
                <a:latin typeface="Calibri" pitchFamily="34" charset="0"/>
              </a:rPr>
              <a:t>Impact of </a:t>
            </a:r>
            <a:r>
              <a:rPr lang="en-US" sz="3600" dirty="0" smtClean="0">
                <a:latin typeface="Calibri" pitchFamily="34" charset="0"/>
              </a:rPr>
              <a:t>DC EMA Cross-Part </a:t>
            </a:r>
            <a:r>
              <a:rPr lang="en-US" sz="3600" dirty="0">
                <a:latin typeface="Calibri" pitchFamily="34" charset="0"/>
              </a:rPr>
              <a:t>Collaborative </a:t>
            </a:r>
            <a:r>
              <a:rPr lang="en-US" sz="3600" dirty="0" smtClean="0">
                <a:latin typeface="Calibri" pitchFamily="34" charset="0"/>
              </a:rPr>
              <a:t>on </a:t>
            </a:r>
            <a:r>
              <a:rPr lang="en-US" sz="3600" dirty="0">
                <a:latin typeface="Calibri" pitchFamily="34" charset="0"/>
              </a:rPr>
              <a:t>DC/WV/VA AIDS Drugs Assistance Programs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EADD6DE-A14D-4FE5-B51C-8AED2B007BB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" y="5486400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Calibri" pitchFamily="34" charset="0"/>
                <a:ea typeface="Calibri" pitchFamily="34" charset="0"/>
              </a:rPr>
              <a:t>When: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</a:rPr>
              <a:t>11/27/2012, 10:00:00 AM - 11:30:00 AM; Where: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</a:rPr>
              <a:t>Virginia B (Marriott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</a:rPr>
              <a:t>Wardman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</a:rPr>
              <a:t> Park Hotel)  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</a:rPr>
              <a:t>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93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gurungd</dc:creator>
  <cp:lastModifiedBy>gurungd</cp:lastModifiedBy>
  <cp:revision>2</cp:revision>
  <dcterms:created xsi:type="dcterms:W3CDTF">2012-11-20T21:14:00Z</dcterms:created>
  <dcterms:modified xsi:type="dcterms:W3CDTF">2012-11-20T21:25:07Z</dcterms:modified>
</cp:coreProperties>
</file>