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8" r:id="rId2"/>
    <p:sldId id="259" r:id="rId3"/>
    <p:sldId id="261" r:id="rId4"/>
    <p:sldId id="260" r:id="rId5"/>
    <p:sldId id="280" r:id="rId6"/>
    <p:sldId id="282" r:id="rId7"/>
    <p:sldId id="292" r:id="rId8"/>
    <p:sldId id="291" r:id="rId9"/>
    <p:sldId id="274" r:id="rId10"/>
    <p:sldId id="283" r:id="rId11"/>
    <p:sldId id="271" r:id="rId12"/>
    <p:sldId id="288" r:id="rId13"/>
    <p:sldId id="284" r:id="rId14"/>
    <p:sldId id="269" r:id="rId15"/>
    <p:sldId id="286" r:id="rId16"/>
    <p:sldId id="290" r:id="rId17"/>
    <p:sldId id="293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3" d="100"/>
          <a:sy n="43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FCC6A-4696-6B47-AFE3-EBE8010D8A38}" type="doc">
      <dgm:prSet loTypeId="urn:microsoft.com/office/officeart/2005/8/layout/hierarchy6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58B286-6F88-234F-9DCC-7939AD77CC74}">
      <dgm:prSet phldrT="[Text]" custT="1"/>
      <dgm:spPr/>
      <dgm:t>
        <a:bodyPr/>
        <a:lstStyle/>
        <a:p>
          <a:r>
            <a:rPr lang="en-US" sz="1200" dirty="0" smtClean="0"/>
            <a:t>Rapid Sort</a:t>
          </a:r>
          <a:endParaRPr lang="en-US" sz="1200" dirty="0"/>
        </a:p>
      </dgm:t>
    </dgm:pt>
    <dgm:pt modelId="{644B42E1-0C46-9946-BBAB-FC1006635140}" type="parTrans" cxnId="{B241E1AB-459D-1146-8195-2EE09DF419E4}">
      <dgm:prSet/>
      <dgm:spPr/>
      <dgm:t>
        <a:bodyPr/>
        <a:lstStyle/>
        <a:p>
          <a:endParaRPr lang="en-US"/>
        </a:p>
      </dgm:t>
    </dgm:pt>
    <dgm:pt modelId="{6A258032-EBD8-104C-BECD-9B99D8A77862}" type="sibTrans" cxnId="{B241E1AB-459D-1146-8195-2EE09DF419E4}">
      <dgm:prSet/>
      <dgm:spPr/>
      <dgm:t>
        <a:bodyPr/>
        <a:lstStyle/>
        <a:p>
          <a:endParaRPr lang="en-US"/>
        </a:p>
      </dgm:t>
    </dgm:pt>
    <dgm:pt modelId="{3BB8B62B-61AC-E14D-997B-D446A0386780}">
      <dgm:prSet phldrT="[Text]" custT="1"/>
      <dgm:spPr/>
      <dgm:t>
        <a:bodyPr/>
        <a:lstStyle/>
        <a:p>
          <a:r>
            <a:rPr lang="en-US" sz="1200" dirty="0" smtClean="0"/>
            <a:t>Test</a:t>
          </a:r>
          <a:endParaRPr lang="en-US" sz="1200" dirty="0"/>
        </a:p>
      </dgm:t>
    </dgm:pt>
    <dgm:pt modelId="{09F55E95-8623-4048-803E-D12297DF24B3}" type="parTrans" cxnId="{2734C97D-FFFB-EC4E-AA4E-4A9EB7A5A92B}">
      <dgm:prSet/>
      <dgm:spPr/>
      <dgm:t>
        <a:bodyPr/>
        <a:lstStyle/>
        <a:p>
          <a:endParaRPr lang="en-US"/>
        </a:p>
      </dgm:t>
    </dgm:pt>
    <dgm:pt modelId="{6ABFDF46-4179-084A-BA77-69F92685B5D7}" type="sibTrans" cxnId="{2734C97D-FFFB-EC4E-AA4E-4A9EB7A5A92B}">
      <dgm:prSet/>
      <dgm:spPr/>
      <dgm:t>
        <a:bodyPr/>
        <a:lstStyle/>
        <a:p>
          <a:endParaRPr lang="en-US"/>
        </a:p>
      </dgm:t>
    </dgm:pt>
    <dgm:pt modelId="{91FD3077-95E6-5E42-8726-30290765BFFD}">
      <dgm:prSet phldrT="[Text]" custT="1"/>
      <dgm:spPr/>
      <dgm:t>
        <a:bodyPr/>
        <a:lstStyle/>
        <a:p>
          <a:r>
            <a:rPr lang="en-US" sz="1000" dirty="0" smtClean="0"/>
            <a:t>Intake</a:t>
          </a:r>
          <a:endParaRPr lang="en-US" sz="1000" dirty="0"/>
        </a:p>
      </dgm:t>
    </dgm:pt>
    <dgm:pt modelId="{4EF983D1-EFB7-3E48-B3BD-A720CBD1FC2B}" type="parTrans" cxnId="{5F6C9FF4-4D4B-804C-BBA6-D84D3C20B5D6}">
      <dgm:prSet/>
      <dgm:spPr/>
      <dgm:t>
        <a:bodyPr/>
        <a:lstStyle/>
        <a:p>
          <a:endParaRPr lang="en-US"/>
        </a:p>
      </dgm:t>
    </dgm:pt>
    <dgm:pt modelId="{795CE42E-88CE-8B4E-80A2-0CC93CBA7F5C}" type="sibTrans" cxnId="{5F6C9FF4-4D4B-804C-BBA6-D84D3C20B5D6}">
      <dgm:prSet/>
      <dgm:spPr/>
      <dgm:t>
        <a:bodyPr/>
        <a:lstStyle/>
        <a:p>
          <a:endParaRPr lang="en-US"/>
        </a:p>
      </dgm:t>
    </dgm:pt>
    <dgm:pt modelId="{90C5366B-1FD3-584C-9B92-D02A70C3D461}">
      <dgm:prSet phldrT="[Text]" custT="1"/>
      <dgm:spPr/>
      <dgm:t>
        <a:bodyPr/>
        <a:lstStyle/>
        <a:p>
          <a:r>
            <a:rPr lang="en-US" sz="1000" dirty="0" smtClean="0"/>
            <a:t>AT (Ambulance Triage)</a:t>
          </a:r>
          <a:endParaRPr lang="en-US" sz="1000" dirty="0"/>
        </a:p>
      </dgm:t>
    </dgm:pt>
    <dgm:pt modelId="{88639A81-8EE0-BA42-929B-B276B4052798}" type="parTrans" cxnId="{F9AEC004-798D-084F-BAA0-0D67C4CB6AF5}">
      <dgm:prSet/>
      <dgm:spPr/>
      <dgm:t>
        <a:bodyPr/>
        <a:lstStyle/>
        <a:p>
          <a:endParaRPr lang="en-US"/>
        </a:p>
      </dgm:t>
    </dgm:pt>
    <dgm:pt modelId="{80763046-FBBC-5141-9C51-B7F4B970D044}" type="sibTrans" cxnId="{F9AEC004-798D-084F-BAA0-0D67C4CB6AF5}">
      <dgm:prSet/>
      <dgm:spPr/>
      <dgm:t>
        <a:bodyPr/>
        <a:lstStyle/>
        <a:p>
          <a:endParaRPr lang="en-US"/>
        </a:p>
      </dgm:t>
    </dgm:pt>
    <dgm:pt modelId="{86F36093-CA8B-A64F-8FF8-BE6FDE6CD29C}">
      <dgm:prSet phldrT="[Text]" custT="1"/>
      <dgm:spPr/>
      <dgm:t>
        <a:bodyPr/>
        <a:lstStyle/>
        <a:p>
          <a:r>
            <a:rPr lang="en-US" sz="1200" dirty="0" smtClean="0"/>
            <a:t>Do Not Test</a:t>
          </a:r>
          <a:endParaRPr lang="en-US" sz="1200" dirty="0"/>
        </a:p>
      </dgm:t>
    </dgm:pt>
    <dgm:pt modelId="{41BE2F6F-0037-A84A-9C6F-50AF72046252}" type="parTrans" cxnId="{E0A3C34B-0216-B442-AE98-5D11B323319B}">
      <dgm:prSet/>
      <dgm:spPr/>
      <dgm:t>
        <a:bodyPr/>
        <a:lstStyle/>
        <a:p>
          <a:endParaRPr lang="en-US"/>
        </a:p>
      </dgm:t>
    </dgm:pt>
    <dgm:pt modelId="{A5FFE867-72B9-4F4C-83A1-163A8076682A}" type="sibTrans" cxnId="{E0A3C34B-0216-B442-AE98-5D11B323319B}">
      <dgm:prSet/>
      <dgm:spPr/>
      <dgm:t>
        <a:bodyPr/>
        <a:lstStyle/>
        <a:p>
          <a:endParaRPr lang="en-US"/>
        </a:p>
      </dgm:t>
    </dgm:pt>
    <dgm:pt modelId="{A048A801-0FA5-9B47-9C89-FAD9E44F06F8}">
      <dgm:prSet phldrT="[Text]" custT="1"/>
      <dgm:spPr/>
      <dgm:t>
        <a:bodyPr/>
        <a:lstStyle/>
        <a:p>
          <a:r>
            <a:rPr lang="en-US" sz="1000" dirty="0" smtClean="0"/>
            <a:t>Holding Rooms</a:t>
          </a:r>
          <a:endParaRPr lang="en-US" sz="1000" dirty="0"/>
        </a:p>
      </dgm:t>
    </dgm:pt>
    <dgm:pt modelId="{5B445607-0A1B-944F-B8BD-109914E1FA04}" type="parTrans" cxnId="{8AC5FCC8-91E0-0949-90CB-DD17C6F62EC0}">
      <dgm:prSet/>
      <dgm:spPr/>
      <dgm:t>
        <a:bodyPr/>
        <a:lstStyle/>
        <a:p>
          <a:endParaRPr lang="en-US"/>
        </a:p>
      </dgm:t>
    </dgm:pt>
    <dgm:pt modelId="{84F552EE-0EE7-AB4C-9774-8A1E59C3AD66}" type="sibTrans" cxnId="{8AC5FCC8-91E0-0949-90CB-DD17C6F62EC0}">
      <dgm:prSet/>
      <dgm:spPr/>
      <dgm:t>
        <a:bodyPr/>
        <a:lstStyle/>
        <a:p>
          <a:endParaRPr lang="en-US"/>
        </a:p>
      </dgm:t>
    </dgm:pt>
    <dgm:pt modelId="{BC767B1E-EAB3-344D-97C2-A278B6C163C4}">
      <dgm:prSet phldrT="[Text]" custT="1"/>
      <dgm:spPr/>
      <dgm:t>
        <a:bodyPr/>
        <a:lstStyle/>
        <a:p>
          <a:r>
            <a:rPr lang="en-US" sz="2000" dirty="0" smtClean="0"/>
            <a:t>New patient</a:t>
          </a:r>
          <a:endParaRPr lang="en-US" sz="2000" dirty="0"/>
        </a:p>
      </dgm:t>
    </dgm:pt>
    <dgm:pt modelId="{7ED8C44F-5924-524E-A68B-D97F37F64D10}" type="parTrans" cxnId="{7BB0E6BC-0FBD-024F-8BD9-995D051E4290}">
      <dgm:prSet/>
      <dgm:spPr/>
      <dgm:t>
        <a:bodyPr/>
        <a:lstStyle/>
        <a:p>
          <a:endParaRPr lang="en-US"/>
        </a:p>
      </dgm:t>
    </dgm:pt>
    <dgm:pt modelId="{E1E2F935-3718-204B-B97B-5A87B08A26C9}" type="sibTrans" cxnId="{7BB0E6BC-0FBD-024F-8BD9-995D051E4290}">
      <dgm:prSet/>
      <dgm:spPr/>
      <dgm:t>
        <a:bodyPr/>
        <a:lstStyle/>
        <a:p>
          <a:endParaRPr lang="en-US"/>
        </a:p>
      </dgm:t>
    </dgm:pt>
    <dgm:pt modelId="{3D59B344-DD93-B046-8084-6EB01F96BCAD}">
      <dgm:prSet phldrT="[Text]" custT="1"/>
      <dgm:spPr/>
      <dgm:t>
        <a:bodyPr/>
        <a:lstStyle/>
        <a:p>
          <a:r>
            <a:rPr lang="en-US" sz="2000" dirty="0" smtClean="0"/>
            <a:t>Registered</a:t>
          </a:r>
          <a:endParaRPr lang="en-US" sz="2000" dirty="0"/>
        </a:p>
      </dgm:t>
    </dgm:pt>
    <dgm:pt modelId="{E6E26E2A-F3E1-654A-995E-3455F225E0E0}" type="parTrans" cxnId="{CF348E7C-AE4A-6B42-8A30-DD956B25B4CE}">
      <dgm:prSet/>
      <dgm:spPr/>
      <dgm:t>
        <a:bodyPr/>
        <a:lstStyle/>
        <a:p>
          <a:endParaRPr lang="en-US"/>
        </a:p>
      </dgm:t>
    </dgm:pt>
    <dgm:pt modelId="{A868076E-0CF2-D240-9057-76F9BCDCE3AC}" type="sibTrans" cxnId="{CF348E7C-AE4A-6B42-8A30-DD956B25B4CE}">
      <dgm:prSet/>
      <dgm:spPr/>
      <dgm:t>
        <a:bodyPr/>
        <a:lstStyle/>
        <a:p>
          <a:endParaRPr lang="en-US"/>
        </a:p>
      </dgm:t>
    </dgm:pt>
    <dgm:pt modelId="{4E3E89DB-0A08-AC47-B710-8328F7EF1AA0}">
      <dgm:prSet phldrT="[Text]" custT="1"/>
      <dgm:spPr/>
      <dgm:t>
        <a:bodyPr/>
        <a:lstStyle/>
        <a:p>
          <a:r>
            <a:rPr lang="en-US" sz="2000" dirty="0" smtClean="0"/>
            <a:t>Location</a:t>
          </a:r>
          <a:endParaRPr lang="en-US" sz="2000" dirty="0"/>
        </a:p>
      </dgm:t>
    </dgm:pt>
    <dgm:pt modelId="{D9F35025-1C38-D44D-88A3-EB567CFA16F0}" type="parTrans" cxnId="{EF9A52A5-6317-5240-A8CD-0907D927972C}">
      <dgm:prSet/>
      <dgm:spPr/>
      <dgm:t>
        <a:bodyPr/>
        <a:lstStyle/>
        <a:p>
          <a:endParaRPr lang="en-US"/>
        </a:p>
      </dgm:t>
    </dgm:pt>
    <dgm:pt modelId="{5AD543CE-39C0-3F4D-81FA-E20DE9049241}" type="sibTrans" cxnId="{EF9A52A5-6317-5240-A8CD-0907D927972C}">
      <dgm:prSet/>
      <dgm:spPr/>
      <dgm:t>
        <a:bodyPr/>
        <a:lstStyle/>
        <a:p>
          <a:endParaRPr lang="en-US"/>
        </a:p>
      </dgm:t>
    </dgm:pt>
    <dgm:pt modelId="{A35A6992-9C6D-6F4D-BBC0-8EDD319AB1C1}">
      <dgm:prSet custT="1"/>
      <dgm:spPr/>
      <dgm:t>
        <a:bodyPr/>
        <a:lstStyle/>
        <a:p>
          <a:r>
            <a:rPr lang="en-US" sz="1000" dirty="0" smtClean="0"/>
            <a:t>Observation (High Acuity)</a:t>
          </a:r>
          <a:endParaRPr lang="en-US" sz="1000" dirty="0"/>
        </a:p>
      </dgm:t>
    </dgm:pt>
    <dgm:pt modelId="{2BDE77DC-481D-D042-B416-470859092FD3}" type="parTrans" cxnId="{D63AD613-51AC-0F41-A856-ED6508E475E3}">
      <dgm:prSet/>
      <dgm:spPr/>
      <dgm:t>
        <a:bodyPr/>
        <a:lstStyle/>
        <a:p>
          <a:endParaRPr lang="en-US"/>
        </a:p>
      </dgm:t>
    </dgm:pt>
    <dgm:pt modelId="{171B3FEB-C89D-1E40-900A-9764B251A75E}" type="sibTrans" cxnId="{D63AD613-51AC-0F41-A856-ED6508E475E3}">
      <dgm:prSet/>
      <dgm:spPr/>
      <dgm:t>
        <a:bodyPr/>
        <a:lstStyle/>
        <a:p>
          <a:endParaRPr lang="en-US"/>
        </a:p>
      </dgm:t>
    </dgm:pt>
    <dgm:pt modelId="{29E36E37-C544-304F-8BA7-4972B9D57463}">
      <dgm:prSet custT="1"/>
      <dgm:spPr/>
      <dgm:t>
        <a:bodyPr/>
        <a:lstStyle/>
        <a:p>
          <a:r>
            <a:rPr lang="en-US" sz="1000" dirty="0" smtClean="0"/>
            <a:t>Shock Rooms</a:t>
          </a:r>
          <a:endParaRPr lang="en-US" sz="1000" dirty="0"/>
        </a:p>
      </dgm:t>
    </dgm:pt>
    <dgm:pt modelId="{EB94EA82-9724-2541-B228-754DD0481C7C}" type="parTrans" cxnId="{2DD23262-E4AB-AD4E-B607-D7DEE04B82D1}">
      <dgm:prSet/>
      <dgm:spPr/>
      <dgm:t>
        <a:bodyPr/>
        <a:lstStyle/>
        <a:p>
          <a:endParaRPr lang="en-US"/>
        </a:p>
      </dgm:t>
    </dgm:pt>
    <dgm:pt modelId="{793955F9-DBC8-804A-9867-C99D85567E64}" type="sibTrans" cxnId="{2DD23262-E4AB-AD4E-B607-D7DEE04B82D1}">
      <dgm:prSet/>
      <dgm:spPr/>
      <dgm:t>
        <a:bodyPr/>
        <a:lstStyle/>
        <a:p>
          <a:endParaRPr lang="en-US"/>
        </a:p>
      </dgm:t>
    </dgm:pt>
    <dgm:pt modelId="{87FE9842-700D-8D4C-850D-953410EC32D1}">
      <dgm:prSet custT="1"/>
      <dgm:spPr/>
      <dgm:t>
        <a:bodyPr/>
        <a:lstStyle/>
        <a:p>
          <a:r>
            <a:rPr lang="en-US" sz="1000" dirty="0" smtClean="0"/>
            <a:t>Annex</a:t>
          </a:r>
          <a:endParaRPr lang="en-US" sz="1000" dirty="0"/>
        </a:p>
      </dgm:t>
    </dgm:pt>
    <dgm:pt modelId="{4DEBEA58-ACDE-554D-802C-2E36236C3606}" type="parTrans" cxnId="{D08BF66D-9724-E044-8CA8-B4A0FD165AA1}">
      <dgm:prSet/>
      <dgm:spPr/>
      <dgm:t>
        <a:bodyPr/>
        <a:lstStyle/>
        <a:p>
          <a:endParaRPr lang="en-US"/>
        </a:p>
      </dgm:t>
    </dgm:pt>
    <dgm:pt modelId="{85F0396A-E8BF-9E40-830B-C030EBA0D02A}" type="sibTrans" cxnId="{D08BF66D-9724-E044-8CA8-B4A0FD165AA1}">
      <dgm:prSet/>
      <dgm:spPr/>
      <dgm:t>
        <a:bodyPr/>
        <a:lstStyle/>
        <a:p>
          <a:endParaRPr lang="en-US"/>
        </a:p>
      </dgm:t>
    </dgm:pt>
    <dgm:pt modelId="{B2880EA4-7967-4D65-9E2C-C8CD20922D51}">
      <dgm:prSet custT="1"/>
      <dgm:spPr/>
      <dgm:t>
        <a:bodyPr/>
        <a:lstStyle/>
        <a:p>
          <a:r>
            <a:rPr lang="en-US" sz="1000" dirty="0" smtClean="0"/>
            <a:t>UVC/Low Acuity 2</a:t>
          </a:r>
          <a:endParaRPr lang="en-US" sz="1000" dirty="0"/>
        </a:p>
      </dgm:t>
    </dgm:pt>
    <dgm:pt modelId="{6284271A-24E6-43B4-81DE-C805198393C1}" type="parTrans" cxnId="{566802D1-8028-40A0-9F0D-3065A1B1844B}">
      <dgm:prSet/>
      <dgm:spPr/>
      <dgm:t>
        <a:bodyPr/>
        <a:lstStyle/>
        <a:p>
          <a:endParaRPr lang="en-US"/>
        </a:p>
      </dgm:t>
    </dgm:pt>
    <dgm:pt modelId="{213CD911-0037-46CA-AC2C-6CFD2D4FB9A7}" type="sibTrans" cxnId="{566802D1-8028-40A0-9F0D-3065A1B1844B}">
      <dgm:prSet/>
      <dgm:spPr/>
      <dgm:t>
        <a:bodyPr/>
        <a:lstStyle/>
        <a:p>
          <a:endParaRPr lang="en-US"/>
        </a:p>
      </dgm:t>
    </dgm:pt>
    <dgm:pt modelId="{B001F8B5-E0BF-B74F-8FAD-08E2264FD929}" type="pres">
      <dgm:prSet presAssocID="{B0DFCC6A-4696-6B47-AFE3-EBE8010D8A3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25DB80-0128-BC42-8507-A55392F9E14A}" type="pres">
      <dgm:prSet presAssocID="{B0DFCC6A-4696-6B47-AFE3-EBE8010D8A38}" presName="hierFlow" presStyleCnt="0"/>
      <dgm:spPr/>
      <dgm:t>
        <a:bodyPr/>
        <a:lstStyle/>
        <a:p>
          <a:endParaRPr lang="en-US"/>
        </a:p>
      </dgm:t>
    </dgm:pt>
    <dgm:pt modelId="{DA9E38D4-54F3-774B-B996-1B14B2CC04E6}" type="pres">
      <dgm:prSet presAssocID="{B0DFCC6A-4696-6B47-AFE3-EBE8010D8A38}" presName="firstBuf" presStyleCnt="0"/>
      <dgm:spPr/>
      <dgm:t>
        <a:bodyPr/>
        <a:lstStyle/>
        <a:p>
          <a:endParaRPr lang="en-US"/>
        </a:p>
      </dgm:t>
    </dgm:pt>
    <dgm:pt modelId="{E22B83F0-5767-434C-8924-96EACD50863A}" type="pres">
      <dgm:prSet presAssocID="{B0DFCC6A-4696-6B47-AFE3-EBE8010D8A3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6BC911-4C68-D841-B2B4-EB026CC3CCE7}" type="pres">
      <dgm:prSet presAssocID="{7158B286-6F88-234F-9DCC-7939AD77CC74}" presName="Name14" presStyleCnt="0"/>
      <dgm:spPr/>
      <dgm:t>
        <a:bodyPr/>
        <a:lstStyle/>
        <a:p>
          <a:endParaRPr lang="en-US"/>
        </a:p>
      </dgm:t>
    </dgm:pt>
    <dgm:pt modelId="{C8FA0C6E-6BDD-0F4F-86BC-85F6228D0271}" type="pres">
      <dgm:prSet presAssocID="{7158B286-6F88-234F-9DCC-7939AD77CC7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EC41A-B4AC-804C-9193-A17126449AE6}" type="pres">
      <dgm:prSet presAssocID="{7158B286-6F88-234F-9DCC-7939AD77CC74}" presName="hierChild2" presStyleCnt="0"/>
      <dgm:spPr/>
      <dgm:t>
        <a:bodyPr/>
        <a:lstStyle/>
        <a:p>
          <a:endParaRPr lang="en-US"/>
        </a:p>
      </dgm:t>
    </dgm:pt>
    <dgm:pt modelId="{2126F446-9046-604D-BEE1-9D4AC0B888CC}" type="pres">
      <dgm:prSet presAssocID="{09F55E95-8623-4048-803E-D12297DF24B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E4FBF6EC-833A-5041-B7B1-FF89952FAA46}" type="pres">
      <dgm:prSet presAssocID="{3BB8B62B-61AC-E14D-997B-D446A0386780}" presName="Name21" presStyleCnt="0"/>
      <dgm:spPr/>
      <dgm:t>
        <a:bodyPr/>
        <a:lstStyle/>
        <a:p>
          <a:endParaRPr lang="en-US"/>
        </a:p>
      </dgm:t>
    </dgm:pt>
    <dgm:pt modelId="{14B59C2B-9343-6C47-8B39-5DAB9926F15D}" type="pres">
      <dgm:prSet presAssocID="{3BB8B62B-61AC-E14D-997B-D446A0386780}" presName="level2Shape" presStyleLbl="node2" presStyleIdx="0" presStyleCnt="2"/>
      <dgm:spPr/>
      <dgm:t>
        <a:bodyPr/>
        <a:lstStyle/>
        <a:p>
          <a:endParaRPr lang="en-US"/>
        </a:p>
      </dgm:t>
    </dgm:pt>
    <dgm:pt modelId="{440378DA-1443-1848-AB0C-10E8F45B0834}" type="pres">
      <dgm:prSet presAssocID="{3BB8B62B-61AC-E14D-997B-D446A0386780}" presName="hierChild3" presStyleCnt="0"/>
      <dgm:spPr/>
      <dgm:t>
        <a:bodyPr/>
        <a:lstStyle/>
        <a:p>
          <a:endParaRPr lang="en-US"/>
        </a:p>
      </dgm:t>
    </dgm:pt>
    <dgm:pt modelId="{D86A9442-9B11-BF47-B2DC-E319F6F31117}" type="pres">
      <dgm:prSet presAssocID="{4EF983D1-EFB7-3E48-B3BD-A720CBD1FC2B}" presName="Name19" presStyleLbl="parChTrans1D3" presStyleIdx="0" presStyleCnt="6"/>
      <dgm:spPr/>
      <dgm:t>
        <a:bodyPr/>
        <a:lstStyle/>
        <a:p>
          <a:endParaRPr lang="en-US"/>
        </a:p>
      </dgm:t>
    </dgm:pt>
    <dgm:pt modelId="{FE98BFAF-F2E0-6B42-AC1C-8EE612E30611}" type="pres">
      <dgm:prSet presAssocID="{91FD3077-95E6-5E42-8726-30290765BFFD}" presName="Name21" presStyleCnt="0"/>
      <dgm:spPr/>
      <dgm:t>
        <a:bodyPr/>
        <a:lstStyle/>
        <a:p>
          <a:endParaRPr lang="en-US"/>
        </a:p>
      </dgm:t>
    </dgm:pt>
    <dgm:pt modelId="{CE4CBCF5-CCC0-C24A-94F7-070378821E81}" type="pres">
      <dgm:prSet presAssocID="{91FD3077-95E6-5E42-8726-30290765BFFD}" presName="level2Shape" presStyleLbl="node3" presStyleIdx="0" presStyleCnt="6"/>
      <dgm:spPr/>
      <dgm:t>
        <a:bodyPr/>
        <a:lstStyle/>
        <a:p>
          <a:endParaRPr lang="en-US"/>
        </a:p>
      </dgm:t>
    </dgm:pt>
    <dgm:pt modelId="{E0AAAFC5-2BEA-D345-8AA8-7D2344CE5B66}" type="pres">
      <dgm:prSet presAssocID="{91FD3077-95E6-5E42-8726-30290765BFFD}" presName="hierChild3" presStyleCnt="0"/>
      <dgm:spPr/>
      <dgm:t>
        <a:bodyPr/>
        <a:lstStyle/>
        <a:p>
          <a:endParaRPr lang="en-US"/>
        </a:p>
      </dgm:t>
    </dgm:pt>
    <dgm:pt modelId="{E1DF2CCF-FC47-40C8-AA05-985948E39C12}" type="pres">
      <dgm:prSet presAssocID="{6284271A-24E6-43B4-81DE-C805198393C1}" presName="Name19" presStyleLbl="parChTrans1D4" presStyleIdx="0" presStyleCnt="1"/>
      <dgm:spPr/>
      <dgm:t>
        <a:bodyPr/>
        <a:lstStyle/>
        <a:p>
          <a:endParaRPr lang="en-US"/>
        </a:p>
      </dgm:t>
    </dgm:pt>
    <dgm:pt modelId="{3B77767F-777F-42E9-8608-B2D55B7F4E16}" type="pres">
      <dgm:prSet presAssocID="{B2880EA4-7967-4D65-9E2C-C8CD20922D51}" presName="Name21" presStyleCnt="0"/>
      <dgm:spPr/>
    </dgm:pt>
    <dgm:pt modelId="{BF280761-2CDC-4199-AE8F-2B7D53BBFD76}" type="pres">
      <dgm:prSet presAssocID="{B2880EA4-7967-4D65-9E2C-C8CD20922D51}" presName="level2Shape" presStyleLbl="node4" presStyleIdx="0" presStyleCnt="1"/>
      <dgm:spPr/>
      <dgm:t>
        <a:bodyPr/>
        <a:lstStyle/>
        <a:p>
          <a:endParaRPr lang="en-US"/>
        </a:p>
      </dgm:t>
    </dgm:pt>
    <dgm:pt modelId="{F4847C80-EE02-43CD-A863-BBDB34180432}" type="pres">
      <dgm:prSet presAssocID="{B2880EA4-7967-4D65-9E2C-C8CD20922D51}" presName="hierChild3" presStyleCnt="0"/>
      <dgm:spPr/>
    </dgm:pt>
    <dgm:pt modelId="{B91CB868-C47A-2B45-A805-2895FAF77228}" type="pres">
      <dgm:prSet presAssocID="{88639A81-8EE0-BA42-929B-B276B4052798}" presName="Name19" presStyleLbl="parChTrans1D3" presStyleIdx="1" presStyleCnt="6"/>
      <dgm:spPr/>
      <dgm:t>
        <a:bodyPr/>
        <a:lstStyle/>
        <a:p>
          <a:endParaRPr lang="en-US"/>
        </a:p>
      </dgm:t>
    </dgm:pt>
    <dgm:pt modelId="{E8A643B2-92B6-954D-9364-C873D47BBFED}" type="pres">
      <dgm:prSet presAssocID="{90C5366B-1FD3-584C-9B92-D02A70C3D461}" presName="Name21" presStyleCnt="0"/>
      <dgm:spPr/>
      <dgm:t>
        <a:bodyPr/>
        <a:lstStyle/>
        <a:p>
          <a:endParaRPr lang="en-US"/>
        </a:p>
      </dgm:t>
    </dgm:pt>
    <dgm:pt modelId="{7AEF483D-7542-D54F-B082-676329D83DB0}" type="pres">
      <dgm:prSet presAssocID="{90C5366B-1FD3-584C-9B92-D02A70C3D461}" presName="level2Shape" presStyleLbl="node3" presStyleIdx="1" presStyleCnt="6"/>
      <dgm:spPr/>
      <dgm:t>
        <a:bodyPr/>
        <a:lstStyle/>
        <a:p>
          <a:endParaRPr lang="en-US"/>
        </a:p>
      </dgm:t>
    </dgm:pt>
    <dgm:pt modelId="{5D8D29E9-55B8-4C43-8E3A-4B4AD10C7F0C}" type="pres">
      <dgm:prSet presAssocID="{90C5366B-1FD3-584C-9B92-D02A70C3D461}" presName="hierChild3" presStyleCnt="0"/>
      <dgm:spPr/>
      <dgm:t>
        <a:bodyPr/>
        <a:lstStyle/>
        <a:p>
          <a:endParaRPr lang="en-US"/>
        </a:p>
      </dgm:t>
    </dgm:pt>
    <dgm:pt modelId="{9DFC41EF-51BF-834A-9120-3E46E1E96376}" type="pres">
      <dgm:prSet presAssocID="{2BDE77DC-481D-D042-B416-470859092FD3}" presName="Name19" presStyleLbl="parChTrans1D3" presStyleIdx="2" presStyleCnt="6"/>
      <dgm:spPr/>
      <dgm:t>
        <a:bodyPr/>
        <a:lstStyle/>
        <a:p>
          <a:endParaRPr lang="en-US"/>
        </a:p>
      </dgm:t>
    </dgm:pt>
    <dgm:pt modelId="{92B03403-BF1E-1D46-957F-B2743CE8CAB2}" type="pres">
      <dgm:prSet presAssocID="{A35A6992-9C6D-6F4D-BBC0-8EDD319AB1C1}" presName="Name21" presStyleCnt="0"/>
      <dgm:spPr/>
      <dgm:t>
        <a:bodyPr/>
        <a:lstStyle/>
        <a:p>
          <a:endParaRPr lang="en-US"/>
        </a:p>
      </dgm:t>
    </dgm:pt>
    <dgm:pt modelId="{FE6A2B9E-13FA-2A47-A786-3CA304110248}" type="pres">
      <dgm:prSet presAssocID="{A35A6992-9C6D-6F4D-BBC0-8EDD319AB1C1}" presName="level2Shape" presStyleLbl="node3" presStyleIdx="2" presStyleCnt="6"/>
      <dgm:spPr/>
      <dgm:t>
        <a:bodyPr/>
        <a:lstStyle/>
        <a:p>
          <a:endParaRPr lang="en-US"/>
        </a:p>
      </dgm:t>
    </dgm:pt>
    <dgm:pt modelId="{269B341A-3800-9A44-9B6E-F134F2A3BF1F}" type="pres">
      <dgm:prSet presAssocID="{A35A6992-9C6D-6F4D-BBC0-8EDD319AB1C1}" presName="hierChild3" presStyleCnt="0"/>
      <dgm:spPr/>
      <dgm:t>
        <a:bodyPr/>
        <a:lstStyle/>
        <a:p>
          <a:endParaRPr lang="en-US"/>
        </a:p>
      </dgm:t>
    </dgm:pt>
    <dgm:pt modelId="{9A408AF3-CCA4-E043-88DA-28ACA3538761}" type="pres">
      <dgm:prSet presAssocID="{EB94EA82-9724-2541-B228-754DD0481C7C}" presName="Name19" presStyleLbl="parChTrans1D3" presStyleIdx="3" presStyleCnt="6"/>
      <dgm:spPr/>
      <dgm:t>
        <a:bodyPr/>
        <a:lstStyle/>
        <a:p>
          <a:endParaRPr lang="en-US"/>
        </a:p>
      </dgm:t>
    </dgm:pt>
    <dgm:pt modelId="{724B9AFC-6AF0-0D48-B9A1-EC4B3498D844}" type="pres">
      <dgm:prSet presAssocID="{29E36E37-C544-304F-8BA7-4972B9D57463}" presName="Name21" presStyleCnt="0"/>
      <dgm:spPr/>
      <dgm:t>
        <a:bodyPr/>
        <a:lstStyle/>
        <a:p>
          <a:endParaRPr lang="en-US"/>
        </a:p>
      </dgm:t>
    </dgm:pt>
    <dgm:pt modelId="{8E1125A2-58B5-6C41-8614-66E99880FD4B}" type="pres">
      <dgm:prSet presAssocID="{29E36E37-C544-304F-8BA7-4972B9D57463}" presName="level2Shape" presStyleLbl="node3" presStyleIdx="3" presStyleCnt="6"/>
      <dgm:spPr/>
      <dgm:t>
        <a:bodyPr/>
        <a:lstStyle/>
        <a:p>
          <a:endParaRPr lang="en-US"/>
        </a:p>
      </dgm:t>
    </dgm:pt>
    <dgm:pt modelId="{3087B315-F80D-E345-A7D6-F5326EA6F57F}" type="pres">
      <dgm:prSet presAssocID="{29E36E37-C544-304F-8BA7-4972B9D57463}" presName="hierChild3" presStyleCnt="0"/>
      <dgm:spPr/>
      <dgm:t>
        <a:bodyPr/>
        <a:lstStyle/>
        <a:p>
          <a:endParaRPr lang="en-US"/>
        </a:p>
      </dgm:t>
    </dgm:pt>
    <dgm:pt modelId="{B96F962D-458E-0A45-B566-688C69FB7EC9}" type="pres">
      <dgm:prSet presAssocID="{41BE2F6F-0037-A84A-9C6F-50AF72046252}" presName="Name19" presStyleLbl="parChTrans1D2" presStyleIdx="1" presStyleCnt="2"/>
      <dgm:spPr/>
      <dgm:t>
        <a:bodyPr/>
        <a:lstStyle/>
        <a:p>
          <a:endParaRPr lang="en-US"/>
        </a:p>
      </dgm:t>
    </dgm:pt>
    <dgm:pt modelId="{B5364769-8D5E-5B4D-87A9-67A6EC84D834}" type="pres">
      <dgm:prSet presAssocID="{86F36093-CA8B-A64F-8FF8-BE6FDE6CD29C}" presName="Name21" presStyleCnt="0"/>
      <dgm:spPr/>
      <dgm:t>
        <a:bodyPr/>
        <a:lstStyle/>
        <a:p>
          <a:endParaRPr lang="en-US"/>
        </a:p>
      </dgm:t>
    </dgm:pt>
    <dgm:pt modelId="{ECD0024D-DE50-7D4D-BF05-7F6B7D347BAC}" type="pres">
      <dgm:prSet presAssocID="{86F36093-CA8B-A64F-8FF8-BE6FDE6CD29C}" presName="level2Shape" presStyleLbl="node2" presStyleIdx="1" presStyleCnt="2"/>
      <dgm:spPr/>
      <dgm:t>
        <a:bodyPr/>
        <a:lstStyle/>
        <a:p>
          <a:endParaRPr lang="en-US"/>
        </a:p>
      </dgm:t>
    </dgm:pt>
    <dgm:pt modelId="{9939A290-EF14-8649-AFC5-8D6781394F11}" type="pres">
      <dgm:prSet presAssocID="{86F36093-CA8B-A64F-8FF8-BE6FDE6CD29C}" presName="hierChild3" presStyleCnt="0"/>
      <dgm:spPr/>
      <dgm:t>
        <a:bodyPr/>
        <a:lstStyle/>
        <a:p>
          <a:endParaRPr lang="en-US"/>
        </a:p>
      </dgm:t>
    </dgm:pt>
    <dgm:pt modelId="{278BC14E-12ED-3E49-A1E0-08E7D7141C1C}" type="pres">
      <dgm:prSet presAssocID="{5B445607-0A1B-944F-B8BD-109914E1FA04}" presName="Name19" presStyleLbl="parChTrans1D3" presStyleIdx="4" presStyleCnt="6"/>
      <dgm:spPr/>
      <dgm:t>
        <a:bodyPr/>
        <a:lstStyle/>
        <a:p>
          <a:endParaRPr lang="en-US"/>
        </a:p>
      </dgm:t>
    </dgm:pt>
    <dgm:pt modelId="{7979128E-E33B-504B-81F7-1EAA85F7244D}" type="pres">
      <dgm:prSet presAssocID="{A048A801-0FA5-9B47-9C89-FAD9E44F06F8}" presName="Name21" presStyleCnt="0"/>
      <dgm:spPr/>
      <dgm:t>
        <a:bodyPr/>
        <a:lstStyle/>
        <a:p>
          <a:endParaRPr lang="en-US"/>
        </a:p>
      </dgm:t>
    </dgm:pt>
    <dgm:pt modelId="{5D34357A-07C6-C14B-8C55-9D33A7A2F8F5}" type="pres">
      <dgm:prSet presAssocID="{A048A801-0FA5-9B47-9C89-FAD9E44F06F8}" presName="level2Shape" presStyleLbl="node3" presStyleIdx="4" presStyleCnt="6"/>
      <dgm:spPr/>
      <dgm:t>
        <a:bodyPr/>
        <a:lstStyle/>
        <a:p>
          <a:endParaRPr lang="en-US"/>
        </a:p>
      </dgm:t>
    </dgm:pt>
    <dgm:pt modelId="{F2F3A34B-5AA2-C744-9293-B5F478007994}" type="pres">
      <dgm:prSet presAssocID="{A048A801-0FA5-9B47-9C89-FAD9E44F06F8}" presName="hierChild3" presStyleCnt="0"/>
      <dgm:spPr/>
      <dgm:t>
        <a:bodyPr/>
        <a:lstStyle/>
        <a:p>
          <a:endParaRPr lang="en-US"/>
        </a:p>
      </dgm:t>
    </dgm:pt>
    <dgm:pt modelId="{0A8A941C-ACE2-5F43-A0F4-013B8DDD28C4}" type="pres">
      <dgm:prSet presAssocID="{4DEBEA58-ACDE-554D-802C-2E36236C3606}" presName="Name19" presStyleLbl="parChTrans1D3" presStyleIdx="5" presStyleCnt="6"/>
      <dgm:spPr/>
      <dgm:t>
        <a:bodyPr/>
        <a:lstStyle/>
        <a:p>
          <a:endParaRPr lang="en-US"/>
        </a:p>
      </dgm:t>
    </dgm:pt>
    <dgm:pt modelId="{56D2B5DC-CFDB-F041-9D28-39DB6DE28FF7}" type="pres">
      <dgm:prSet presAssocID="{87FE9842-700D-8D4C-850D-953410EC32D1}" presName="Name21" presStyleCnt="0"/>
      <dgm:spPr/>
      <dgm:t>
        <a:bodyPr/>
        <a:lstStyle/>
        <a:p>
          <a:endParaRPr lang="en-US"/>
        </a:p>
      </dgm:t>
    </dgm:pt>
    <dgm:pt modelId="{A6A5C783-1AE8-0747-BD8F-9480AAAE3534}" type="pres">
      <dgm:prSet presAssocID="{87FE9842-700D-8D4C-850D-953410EC32D1}" presName="level2Shape" presStyleLbl="node3" presStyleIdx="5" presStyleCnt="6"/>
      <dgm:spPr/>
      <dgm:t>
        <a:bodyPr/>
        <a:lstStyle/>
        <a:p>
          <a:endParaRPr lang="en-US"/>
        </a:p>
      </dgm:t>
    </dgm:pt>
    <dgm:pt modelId="{0784524C-D8EA-BE45-B88D-BF7D94B65377}" type="pres">
      <dgm:prSet presAssocID="{87FE9842-700D-8D4C-850D-953410EC32D1}" presName="hierChild3" presStyleCnt="0"/>
      <dgm:spPr/>
      <dgm:t>
        <a:bodyPr/>
        <a:lstStyle/>
        <a:p>
          <a:endParaRPr lang="en-US"/>
        </a:p>
      </dgm:t>
    </dgm:pt>
    <dgm:pt modelId="{6401F082-2347-7E4A-9F10-9558421FE679}" type="pres">
      <dgm:prSet presAssocID="{B0DFCC6A-4696-6B47-AFE3-EBE8010D8A38}" presName="bgShapesFlow" presStyleCnt="0"/>
      <dgm:spPr/>
      <dgm:t>
        <a:bodyPr/>
        <a:lstStyle/>
        <a:p>
          <a:endParaRPr lang="en-US"/>
        </a:p>
      </dgm:t>
    </dgm:pt>
    <dgm:pt modelId="{8EC8957D-0315-CF4B-892A-525E47B0FE19}" type="pres">
      <dgm:prSet presAssocID="{BC767B1E-EAB3-344D-97C2-A278B6C163C4}" presName="rectComp" presStyleCnt="0"/>
      <dgm:spPr/>
      <dgm:t>
        <a:bodyPr/>
        <a:lstStyle/>
        <a:p>
          <a:endParaRPr lang="en-US"/>
        </a:p>
      </dgm:t>
    </dgm:pt>
    <dgm:pt modelId="{9147139E-1EBE-2348-B7E6-00EEF5411E32}" type="pres">
      <dgm:prSet presAssocID="{BC767B1E-EAB3-344D-97C2-A278B6C163C4}" presName="bgRect" presStyleLbl="bgShp" presStyleIdx="0" presStyleCnt="3" custLinFactNeighborX="-909"/>
      <dgm:spPr/>
      <dgm:t>
        <a:bodyPr/>
        <a:lstStyle/>
        <a:p>
          <a:endParaRPr lang="en-US"/>
        </a:p>
      </dgm:t>
    </dgm:pt>
    <dgm:pt modelId="{40C30DA9-FCEF-5A45-AB83-31C7EEE4C52C}" type="pres">
      <dgm:prSet presAssocID="{BC767B1E-EAB3-344D-97C2-A278B6C163C4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42543-1C5B-CA44-ABE5-DCD138548036}" type="pres">
      <dgm:prSet presAssocID="{BC767B1E-EAB3-344D-97C2-A278B6C163C4}" presName="spComp" presStyleCnt="0"/>
      <dgm:spPr/>
      <dgm:t>
        <a:bodyPr/>
        <a:lstStyle/>
        <a:p>
          <a:endParaRPr lang="en-US"/>
        </a:p>
      </dgm:t>
    </dgm:pt>
    <dgm:pt modelId="{AC043DAB-269A-344E-9FA2-1B5AC4556D5A}" type="pres">
      <dgm:prSet presAssocID="{BC767B1E-EAB3-344D-97C2-A278B6C163C4}" presName="vSp" presStyleCnt="0"/>
      <dgm:spPr/>
      <dgm:t>
        <a:bodyPr/>
        <a:lstStyle/>
        <a:p>
          <a:endParaRPr lang="en-US"/>
        </a:p>
      </dgm:t>
    </dgm:pt>
    <dgm:pt modelId="{DA2674F4-65F3-FC41-BCC5-4DC447142D48}" type="pres">
      <dgm:prSet presAssocID="{3D59B344-DD93-B046-8084-6EB01F96BCAD}" presName="rectComp" presStyleCnt="0"/>
      <dgm:spPr/>
      <dgm:t>
        <a:bodyPr/>
        <a:lstStyle/>
        <a:p>
          <a:endParaRPr lang="en-US"/>
        </a:p>
      </dgm:t>
    </dgm:pt>
    <dgm:pt modelId="{08441C15-FA17-A04F-8E1C-525FABD2C3BB}" type="pres">
      <dgm:prSet presAssocID="{3D59B344-DD93-B046-8084-6EB01F96BCAD}" presName="bgRect" presStyleLbl="bgShp" presStyleIdx="1" presStyleCnt="3"/>
      <dgm:spPr/>
      <dgm:t>
        <a:bodyPr/>
        <a:lstStyle/>
        <a:p>
          <a:endParaRPr lang="en-US"/>
        </a:p>
      </dgm:t>
    </dgm:pt>
    <dgm:pt modelId="{7C6B7BC3-60A0-0146-9DDF-8525DA6BAAB3}" type="pres">
      <dgm:prSet presAssocID="{3D59B344-DD93-B046-8084-6EB01F96BCAD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204AC-DFC5-E64E-8502-06F3A3D4DCDB}" type="pres">
      <dgm:prSet presAssocID="{3D59B344-DD93-B046-8084-6EB01F96BCAD}" presName="spComp" presStyleCnt="0"/>
      <dgm:spPr/>
      <dgm:t>
        <a:bodyPr/>
        <a:lstStyle/>
        <a:p>
          <a:endParaRPr lang="en-US"/>
        </a:p>
      </dgm:t>
    </dgm:pt>
    <dgm:pt modelId="{C025078E-BA8C-7942-922B-7E4E2BA57C99}" type="pres">
      <dgm:prSet presAssocID="{3D59B344-DD93-B046-8084-6EB01F96BCAD}" presName="vSp" presStyleCnt="0"/>
      <dgm:spPr/>
      <dgm:t>
        <a:bodyPr/>
        <a:lstStyle/>
        <a:p>
          <a:endParaRPr lang="en-US"/>
        </a:p>
      </dgm:t>
    </dgm:pt>
    <dgm:pt modelId="{AA951C7B-CB98-124B-9DED-523622CFD846}" type="pres">
      <dgm:prSet presAssocID="{4E3E89DB-0A08-AC47-B710-8328F7EF1AA0}" presName="rectComp" presStyleCnt="0"/>
      <dgm:spPr/>
      <dgm:t>
        <a:bodyPr/>
        <a:lstStyle/>
        <a:p>
          <a:endParaRPr lang="en-US"/>
        </a:p>
      </dgm:t>
    </dgm:pt>
    <dgm:pt modelId="{A691647A-A8A8-F94A-95EE-7EF3AFDF6EA4}" type="pres">
      <dgm:prSet presAssocID="{4E3E89DB-0A08-AC47-B710-8328F7EF1AA0}" presName="bgRect" presStyleLbl="bgShp" presStyleIdx="2" presStyleCnt="3"/>
      <dgm:spPr/>
      <dgm:t>
        <a:bodyPr/>
        <a:lstStyle/>
        <a:p>
          <a:endParaRPr lang="en-US"/>
        </a:p>
      </dgm:t>
    </dgm:pt>
    <dgm:pt modelId="{6CF44E16-5C97-5F44-86A1-C855DA824AAD}" type="pres">
      <dgm:prSet presAssocID="{4E3E89DB-0A08-AC47-B710-8328F7EF1AA0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FDE37C-3041-4527-B931-558189F3574C}" type="presOf" srcId="{4E3E89DB-0A08-AC47-B710-8328F7EF1AA0}" destId="{6CF44E16-5C97-5F44-86A1-C855DA824AAD}" srcOrd="1" destOrd="0" presId="urn:microsoft.com/office/officeart/2005/8/layout/hierarchy6"/>
    <dgm:cxn modelId="{49FD215C-4F21-4C95-9609-717A17833B32}" type="presOf" srcId="{4DEBEA58-ACDE-554D-802C-2E36236C3606}" destId="{0A8A941C-ACE2-5F43-A0F4-013B8DDD28C4}" srcOrd="0" destOrd="0" presId="urn:microsoft.com/office/officeart/2005/8/layout/hierarchy6"/>
    <dgm:cxn modelId="{EB9A2C32-4713-4FE4-AC02-92BDD952CBDE}" type="presOf" srcId="{88639A81-8EE0-BA42-929B-B276B4052798}" destId="{B91CB868-C47A-2B45-A805-2895FAF77228}" srcOrd="0" destOrd="0" presId="urn:microsoft.com/office/officeart/2005/8/layout/hierarchy6"/>
    <dgm:cxn modelId="{1A561C27-FFED-42F9-BBC1-C04DA71D66DE}" type="presOf" srcId="{87FE9842-700D-8D4C-850D-953410EC32D1}" destId="{A6A5C783-1AE8-0747-BD8F-9480AAAE3534}" srcOrd="0" destOrd="0" presId="urn:microsoft.com/office/officeart/2005/8/layout/hierarchy6"/>
    <dgm:cxn modelId="{CF348E7C-AE4A-6B42-8A30-DD956B25B4CE}" srcId="{B0DFCC6A-4696-6B47-AFE3-EBE8010D8A38}" destId="{3D59B344-DD93-B046-8084-6EB01F96BCAD}" srcOrd="2" destOrd="0" parTransId="{E6E26E2A-F3E1-654A-995E-3455F225E0E0}" sibTransId="{A868076E-0CF2-D240-9057-76F9BCDCE3AC}"/>
    <dgm:cxn modelId="{58D76761-1FEE-4C44-91AA-E983D12E7DFD}" type="presOf" srcId="{90C5366B-1FD3-584C-9B92-D02A70C3D461}" destId="{7AEF483D-7542-D54F-B082-676329D83DB0}" srcOrd="0" destOrd="0" presId="urn:microsoft.com/office/officeart/2005/8/layout/hierarchy6"/>
    <dgm:cxn modelId="{8AC5FCC8-91E0-0949-90CB-DD17C6F62EC0}" srcId="{86F36093-CA8B-A64F-8FF8-BE6FDE6CD29C}" destId="{A048A801-0FA5-9B47-9C89-FAD9E44F06F8}" srcOrd="0" destOrd="0" parTransId="{5B445607-0A1B-944F-B8BD-109914E1FA04}" sibTransId="{84F552EE-0EE7-AB4C-9774-8A1E59C3AD66}"/>
    <dgm:cxn modelId="{2734C97D-FFFB-EC4E-AA4E-4A9EB7A5A92B}" srcId="{7158B286-6F88-234F-9DCC-7939AD77CC74}" destId="{3BB8B62B-61AC-E14D-997B-D446A0386780}" srcOrd="0" destOrd="0" parTransId="{09F55E95-8623-4048-803E-D12297DF24B3}" sibTransId="{6ABFDF46-4179-084A-BA77-69F92685B5D7}"/>
    <dgm:cxn modelId="{A2323A4B-5F2E-4A6F-9CB2-92C959921D47}" type="presOf" srcId="{A048A801-0FA5-9B47-9C89-FAD9E44F06F8}" destId="{5D34357A-07C6-C14B-8C55-9D33A7A2F8F5}" srcOrd="0" destOrd="0" presId="urn:microsoft.com/office/officeart/2005/8/layout/hierarchy6"/>
    <dgm:cxn modelId="{919B2F1E-5D1E-42BF-B512-8F2734EC29A1}" type="presOf" srcId="{09F55E95-8623-4048-803E-D12297DF24B3}" destId="{2126F446-9046-604D-BEE1-9D4AC0B888CC}" srcOrd="0" destOrd="0" presId="urn:microsoft.com/office/officeart/2005/8/layout/hierarchy6"/>
    <dgm:cxn modelId="{3DCF59C8-5504-4BBC-A38C-F2BA1ED11724}" type="presOf" srcId="{6284271A-24E6-43B4-81DE-C805198393C1}" destId="{E1DF2CCF-FC47-40C8-AA05-985948E39C12}" srcOrd="0" destOrd="0" presId="urn:microsoft.com/office/officeart/2005/8/layout/hierarchy6"/>
    <dgm:cxn modelId="{E0AF457C-4087-4683-BAE6-5AC9268EAA49}" type="presOf" srcId="{91FD3077-95E6-5E42-8726-30290765BFFD}" destId="{CE4CBCF5-CCC0-C24A-94F7-070378821E81}" srcOrd="0" destOrd="0" presId="urn:microsoft.com/office/officeart/2005/8/layout/hierarchy6"/>
    <dgm:cxn modelId="{566802D1-8028-40A0-9F0D-3065A1B1844B}" srcId="{91FD3077-95E6-5E42-8726-30290765BFFD}" destId="{B2880EA4-7967-4D65-9E2C-C8CD20922D51}" srcOrd="0" destOrd="0" parTransId="{6284271A-24E6-43B4-81DE-C805198393C1}" sibTransId="{213CD911-0037-46CA-AC2C-6CFD2D4FB9A7}"/>
    <dgm:cxn modelId="{F9AEC004-798D-084F-BAA0-0D67C4CB6AF5}" srcId="{3BB8B62B-61AC-E14D-997B-D446A0386780}" destId="{90C5366B-1FD3-584C-9B92-D02A70C3D461}" srcOrd="1" destOrd="0" parTransId="{88639A81-8EE0-BA42-929B-B276B4052798}" sibTransId="{80763046-FBBC-5141-9C51-B7F4B970D044}"/>
    <dgm:cxn modelId="{23D715BD-7BA7-4C33-B440-1B3AFDCE42C0}" type="presOf" srcId="{3D59B344-DD93-B046-8084-6EB01F96BCAD}" destId="{7C6B7BC3-60A0-0146-9DDF-8525DA6BAAB3}" srcOrd="1" destOrd="0" presId="urn:microsoft.com/office/officeart/2005/8/layout/hierarchy6"/>
    <dgm:cxn modelId="{D08BF66D-9724-E044-8CA8-B4A0FD165AA1}" srcId="{86F36093-CA8B-A64F-8FF8-BE6FDE6CD29C}" destId="{87FE9842-700D-8D4C-850D-953410EC32D1}" srcOrd="1" destOrd="0" parTransId="{4DEBEA58-ACDE-554D-802C-2E36236C3606}" sibTransId="{85F0396A-E8BF-9E40-830B-C030EBA0D02A}"/>
    <dgm:cxn modelId="{3B944506-2742-41FC-9F10-A411E3FADFA6}" type="presOf" srcId="{B0DFCC6A-4696-6B47-AFE3-EBE8010D8A38}" destId="{B001F8B5-E0BF-B74F-8FAD-08E2264FD929}" srcOrd="0" destOrd="0" presId="urn:microsoft.com/office/officeart/2005/8/layout/hierarchy6"/>
    <dgm:cxn modelId="{AE22D170-28F3-4FA1-9687-2233B22CFE81}" type="presOf" srcId="{3BB8B62B-61AC-E14D-997B-D446A0386780}" destId="{14B59C2B-9343-6C47-8B39-5DAB9926F15D}" srcOrd="0" destOrd="0" presId="urn:microsoft.com/office/officeart/2005/8/layout/hierarchy6"/>
    <dgm:cxn modelId="{450D44FD-BEC1-4D1B-8968-CDF1293B353C}" type="presOf" srcId="{86F36093-CA8B-A64F-8FF8-BE6FDE6CD29C}" destId="{ECD0024D-DE50-7D4D-BF05-7F6B7D347BAC}" srcOrd="0" destOrd="0" presId="urn:microsoft.com/office/officeart/2005/8/layout/hierarchy6"/>
    <dgm:cxn modelId="{C1726009-4E8F-46CB-A329-1BE67F4EB76F}" type="presOf" srcId="{2BDE77DC-481D-D042-B416-470859092FD3}" destId="{9DFC41EF-51BF-834A-9120-3E46E1E96376}" srcOrd="0" destOrd="0" presId="urn:microsoft.com/office/officeart/2005/8/layout/hierarchy6"/>
    <dgm:cxn modelId="{22E27E1B-B6CC-4520-A704-5B5F9CD61A90}" type="presOf" srcId="{7158B286-6F88-234F-9DCC-7939AD77CC74}" destId="{C8FA0C6E-6BDD-0F4F-86BC-85F6228D0271}" srcOrd="0" destOrd="0" presId="urn:microsoft.com/office/officeart/2005/8/layout/hierarchy6"/>
    <dgm:cxn modelId="{5F6C9FF4-4D4B-804C-BBA6-D84D3C20B5D6}" srcId="{3BB8B62B-61AC-E14D-997B-D446A0386780}" destId="{91FD3077-95E6-5E42-8726-30290765BFFD}" srcOrd="0" destOrd="0" parTransId="{4EF983D1-EFB7-3E48-B3BD-A720CBD1FC2B}" sibTransId="{795CE42E-88CE-8B4E-80A2-0CC93CBA7F5C}"/>
    <dgm:cxn modelId="{D63AD613-51AC-0F41-A856-ED6508E475E3}" srcId="{3BB8B62B-61AC-E14D-997B-D446A0386780}" destId="{A35A6992-9C6D-6F4D-BBC0-8EDD319AB1C1}" srcOrd="2" destOrd="0" parTransId="{2BDE77DC-481D-D042-B416-470859092FD3}" sibTransId="{171B3FEB-C89D-1E40-900A-9764B251A75E}"/>
    <dgm:cxn modelId="{DA4C48C9-AE8F-4D77-A7D3-972D527AFC7D}" type="presOf" srcId="{BC767B1E-EAB3-344D-97C2-A278B6C163C4}" destId="{9147139E-1EBE-2348-B7E6-00EEF5411E32}" srcOrd="0" destOrd="0" presId="urn:microsoft.com/office/officeart/2005/8/layout/hierarchy6"/>
    <dgm:cxn modelId="{B8EE7534-FC5E-4225-B24F-97FFEAD0FC2B}" type="presOf" srcId="{BC767B1E-EAB3-344D-97C2-A278B6C163C4}" destId="{40C30DA9-FCEF-5A45-AB83-31C7EEE4C52C}" srcOrd="1" destOrd="0" presId="urn:microsoft.com/office/officeart/2005/8/layout/hierarchy6"/>
    <dgm:cxn modelId="{E0A3C34B-0216-B442-AE98-5D11B323319B}" srcId="{7158B286-6F88-234F-9DCC-7939AD77CC74}" destId="{86F36093-CA8B-A64F-8FF8-BE6FDE6CD29C}" srcOrd="1" destOrd="0" parTransId="{41BE2F6F-0037-A84A-9C6F-50AF72046252}" sibTransId="{A5FFE867-72B9-4F4C-83A1-163A8076682A}"/>
    <dgm:cxn modelId="{9975F7CF-60A6-4D3C-9AD1-75C38A21A1DE}" type="presOf" srcId="{3D59B344-DD93-B046-8084-6EB01F96BCAD}" destId="{08441C15-FA17-A04F-8E1C-525FABD2C3BB}" srcOrd="0" destOrd="0" presId="urn:microsoft.com/office/officeart/2005/8/layout/hierarchy6"/>
    <dgm:cxn modelId="{35CBDBF1-B96A-4626-8D4C-6BF360B325C6}" type="presOf" srcId="{EB94EA82-9724-2541-B228-754DD0481C7C}" destId="{9A408AF3-CCA4-E043-88DA-28ACA3538761}" srcOrd="0" destOrd="0" presId="urn:microsoft.com/office/officeart/2005/8/layout/hierarchy6"/>
    <dgm:cxn modelId="{20CB454D-BA76-4131-93E7-1F153D239C46}" type="presOf" srcId="{29E36E37-C544-304F-8BA7-4972B9D57463}" destId="{8E1125A2-58B5-6C41-8614-66E99880FD4B}" srcOrd="0" destOrd="0" presId="urn:microsoft.com/office/officeart/2005/8/layout/hierarchy6"/>
    <dgm:cxn modelId="{6EFCB308-D7A7-4B1D-B093-6B408B4B2A53}" type="presOf" srcId="{4EF983D1-EFB7-3E48-B3BD-A720CBD1FC2B}" destId="{D86A9442-9B11-BF47-B2DC-E319F6F31117}" srcOrd="0" destOrd="0" presId="urn:microsoft.com/office/officeart/2005/8/layout/hierarchy6"/>
    <dgm:cxn modelId="{7BB0E6BC-0FBD-024F-8BD9-995D051E4290}" srcId="{B0DFCC6A-4696-6B47-AFE3-EBE8010D8A38}" destId="{BC767B1E-EAB3-344D-97C2-A278B6C163C4}" srcOrd="1" destOrd="0" parTransId="{7ED8C44F-5924-524E-A68B-D97F37F64D10}" sibTransId="{E1E2F935-3718-204B-B97B-5A87B08A26C9}"/>
    <dgm:cxn modelId="{B241E1AB-459D-1146-8195-2EE09DF419E4}" srcId="{B0DFCC6A-4696-6B47-AFE3-EBE8010D8A38}" destId="{7158B286-6F88-234F-9DCC-7939AD77CC74}" srcOrd="0" destOrd="0" parTransId="{644B42E1-0C46-9946-BBAB-FC1006635140}" sibTransId="{6A258032-EBD8-104C-BECD-9B99D8A77862}"/>
    <dgm:cxn modelId="{2DD23262-E4AB-AD4E-B607-D7DEE04B82D1}" srcId="{3BB8B62B-61AC-E14D-997B-D446A0386780}" destId="{29E36E37-C544-304F-8BA7-4972B9D57463}" srcOrd="3" destOrd="0" parTransId="{EB94EA82-9724-2541-B228-754DD0481C7C}" sibTransId="{793955F9-DBC8-804A-9867-C99D85567E64}"/>
    <dgm:cxn modelId="{B60ABCBA-F126-421F-86D2-82555A4C3EE7}" type="presOf" srcId="{A35A6992-9C6D-6F4D-BBC0-8EDD319AB1C1}" destId="{FE6A2B9E-13FA-2A47-A786-3CA304110248}" srcOrd="0" destOrd="0" presId="urn:microsoft.com/office/officeart/2005/8/layout/hierarchy6"/>
    <dgm:cxn modelId="{EF9A52A5-6317-5240-A8CD-0907D927972C}" srcId="{B0DFCC6A-4696-6B47-AFE3-EBE8010D8A38}" destId="{4E3E89DB-0A08-AC47-B710-8328F7EF1AA0}" srcOrd="3" destOrd="0" parTransId="{D9F35025-1C38-D44D-88A3-EB567CFA16F0}" sibTransId="{5AD543CE-39C0-3F4D-81FA-E20DE9049241}"/>
    <dgm:cxn modelId="{C21B85BA-76C8-4268-BCFE-209956E01B24}" type="presOf" srcId="{B2880EA4-7967-4D65-9E2C-C8CD20922D51}" destId="{BF280761-2CDC-4199-AE8F-2B7D53BBFD76}" srcOrd="0" destOrd="0" presId="urn:microsoft.com/office/officeart/2005/8/layout/hierarchy6"/>
    <dgm:cxn modelId="{987ECC4F-18D4-457F-B497-44395C033957}" type="presOf" srcId="{41BE2F6F-0037-A84A-9C6F-50AF72046252}" destId="{B96F962D-458E-0A45-B566-688C69FB7EC9}" srcOrd="0" destOrd="0" presId="urn:microsoft.com/office/officeart/2005/8/layout/hierarchy6"/>
    <dgm:cxn modelId="{9A6F4188-88E2-4B93-A7F7-DD5CB7B1AEEA}" type="presOf" srcId="{5B445607-0A1B-944F-B8BD-109914E1FA04}" destId="{278BC14E-12ED-3E49-A1E0-08E7D7141C1C}" srcOrd="0" destOrd="0" presId="urn:microsoft.com/office/officeart/2005/8/layout/hierarchy6"/>
    <dgm:cxn modelId="{47E2B19E-8EF4-4F46-AD70-E59D64EEEC1D}" type="presOf" srcId="{4E3E89DB-0A08-AC47-B710-8328F7EF1AA0}" destId="{A691647A-A8A8-F94A-95EE-7EF3AFDF6EA4}" srcOrd="0" destOrd="0" presId="urn:microsoft.com/office/officeart/2005/8/layout/hierarchy6"/>
    <dgm:cxn modelId="{E63656EA-1118-4BC8-9269-0EF499D4B64D}" type="presParOf" srcId="{B001F8B5-E0BF-B74F-8FAD-08E2264FD929}" destId="{D325DB80-0128-BC42-8507-A55392F9E14A}" srcOrd="0" destOrd="0" presId="urn:microsoft.com/office/officeart/2005/8/layout/hierarchy6"/>
    <dgm:cxn modelId="{697E4637-97A0-4113-AADC-3872A585F33C}" type="presParOf" srcId="{D325DB80-0128-BC42-8507-A55392F9E14A}" destId="{DA9E38D4-54F3-774B-B996-1B14B2CC04E6}" srcOrd="0" destOrd="0" presId="urn:microsoft.com/office/officeart/2005/8/layout/hierarchy6"/>
    <dgm:cxn modelId="{05A845EE-72DE-4DA5-B8CC-EC1862057DF7}" type="presParOf" srcId="{D325DB80-0128-BC42-8507-A55392F9E14A}" destId="{E22B83F0-5767-434C-8924-96EACD50863A}" srcOrd="1" destOrd="0" presId="urn:microsoft.com/office/officeart/2005/8/layout/hierarchy6"/>
    <dgm:cxn modelId="{B04AC8D0-65C2-471A-ABFC-1239A227EA96}" type="presParOf" srcId="{E22B83F0-5767-434C-8924-96EACD50863A}" destId="{DA6BC911-4C68-D841-B2B4-EB026CC3CCE7}" srcOrd="0" destOrd="0" presId="urn:microsoft.com/office/officeart/2005/8/layout/hierarchy6"/>
    <dgm:cxn modelId="{64FA8F89-7B01-4505-8DCF-2F575AF2B7FE}" type="presParOf" srcId="{DA6BC911-4C68-D841-B2B4-EB026CC3CCE7}" destId="{C8FA0C6E-6BDD-0F4F-86BC-85F6228D0271}" srcOrd="0" destOrd="0" presId="urn:microsoft.com/office/officeart/2005/8/layout/hierarchy6"/>
    <dgm:cxn modelId="{6608E5CF-D9BA-4B6F-A579-A5C927540378}" type="presParOf" srcId="{DA6BC911-4C68-D841-B2B4-EB026CC3CCE7}" destId="{753EC41A-B4AC-804C-9193-A17126449AE6}" srcOrd="1" destOrd="0" presId="urn:microsoft.com/office/officeart/2005/8/layout/hierarchy6"/>
    <dgm:cxn modelId="{0E95CAF2-FE20-4FE3-BA4E-EC5CF957BD93}" type="presParOf" srcId="{753EC41A-B4AC-804C-9193-A17126449AE6}" destId="{2126F446-9046-604D-BEE1-9D4AC0B888CC}" srcOrd="0" destOrd="0" presId="urn:microsoft.com/office/officeart/2005/8/layout/hierarchy6"/>
    <dgm:cxn modelId="{8DF75ACF-84E4-48D9-B438-7DA570788230}" type="presParOf" srcId="{753EC41A-B4AC-804C-9193-A17126449AE6}" destId="{E4FBF6EC-833A-5041-B7B1-FF89952FAA46}" srcOrd="1" destOrd="0" presId="urn:microsoft.com/office/officeart/2005/8/layout/hierarchy6"/>
    <dgm:cxn modelId="{0376B029-BBA5-4A13-92F3-DE6155A5A740}" type="presParOf" srcId="{E4FBF6EC-833A-5041-B7B1-FF89952FAA46}" destId="{14B59C2B-9343-6C47-8B39-5DAB9926F15D}" srcOrd="0" destOrd="0" presId="urn:microsoft.com/office/officeart/2005/8/layout/hierarchy6"/>
    <dgm:cxn modelId="{C83C65FD-D1A3-4999-A5BD-29C17DF1E545}" type="presParOf" srcId="{E4FBF6EC-833A-5041-B7B1-FF89952FAA46}" destId="{440378DA-1443-1848-AB0C-10E8F45B0834}" srcOrd="1" destOrd="0" presId="urn:microsoft.com/office/officeart/2005/8/layout/hierarchy6"/>
    <dgm:cxn modelId="{E3F6C7E9-3B4F-4913-BF8E-864362DAFB55}" type="presParOf" srcId="{440378DA-1443-1848-AB0C-10E8F45B0834}" destId="{D86A9442-9B11-BF47-B2DC-E319F6F31117}" srcOrd="0" destOrd="0" presId="urn:microsoft.com/office/officeart/2005/8/layout/hierarchy6"/>
    <dgm:cxn modelId="{DA44C4DD-E84E-4851-94C8-B766BA19CB77}" type="presParOf" srcId="{440378DA-1443-1848-AB0C-10E8F45B0834}" destId="{FE98BFAF-F2E0-6B42-AC1C-8EE612E30611}" srcOrd="1" destOrd="0" presId="urn:microsoft.com/office/officeart/2005/8/layout/hierarchy6"/>
    <dgm:cxn modelId="{B85804B9-6C2D-40EA-A664-E2AE53E452F0}" type="presParOf" srcId="{FE98BFAF-F2E0-6B42-AC1C-8EE612E30611}" destId="{CE4CBCF5-CCC0-C24A-94F7-070378821E81}" srcOrd="0" destOrd="0" presId="urn:microsoft.com/office/officeart/2005/8/layout/hierarchy6"/>
    <dgm:cxn modelId="{65072AB0-4BAB-4318-BEC5-D9780701957E}" type="presParOf" srcId="{FE98BFAF-F2E0-6B42-AC1C-8EE612E30611}" destId="{E0AAAFC5-2BEA-D345-8AA8-7D2344CE5B66}" srcOrd="1" destOrd="0" presId="urn:microsoft.com/office/officeart/2005/8/layout/hierarchy6"/>
    <dgm:cxn modelId="{540470AE-A668-4845-A087-C19E7E079BAD}" type="presParOf" srcId="{E0AAAFC5-2BEA-D345-8AA8-7D2344CE5B66}" destId="{E1DF2CCF-FC47-40C8-AA05-985948E39C12}" srcOrd="0" destOrd="0" presId="urn:microsoft.com/office/officeart/2005/8/layout/hierarchy6"/>
    <dgm:cxn modelId="{C7EEE9B6-BF52-42A9-A965-9BC5F36CB656}" type="presParOf" srcId="{E0AAAFC5-2BEA-D345-8AA8-7D2344CE5B66}" destId="{3B77767F-777F-42E9-8608-B2D55B7F4E16}" srcOrd="1" destOrd="0" presId="urn:microsoft.com/office/officeart/2005/8/layout/hierarchy6"/>
    <dgm:cxn modelId="{36998122-AF09-4C0C-B22B-2EDD6D7977C1}" type="presParOf" srcId="{3B77767F-777F-42E9-8608-B2D55B7F4E16}" destId="{BF280761-2CDC-4199-AE8F-2B7D53BBFD76}" srcOrd="0" destOrd="0" presId="urn:microsoft.com/office/officeart/2005/8/layout/hierarchy6"/>
    <dgm:cxn modelId="{C9867CA4-E8B8-4086-A68F-2CB4337FB934}" type="presParOf" srcId="{3B77767F-777F-42E9-8608-B2D55B7F4E16}" destId="{F4847C80-EE02-43CD-A863-BBDB34180432}" srcOrd="1" destOrd="0" presId="urn:microsoft.com/office/officeart/2005/8/layout/hierarchy6"/>
    <dgm:cxn modelId="{0E13A64F-8998-4813-B1E4-B41E5DED5722}" type="presParOf" srcId="{440378DA-1443-1848-AB0C-10E8F45B0834}" destId="{B91CB868-C47A-2B45-A805-2895FAF77228}" srcOrd="2" destOrd="0" presId="urn:microsoft.com/office/officeart/2005/8/layout/hierarchy6"/>
    <dgm:cxn modelId="{1247556B-AC50-4F48-B57F-8BF4B0D8FE88}" type="presParOf" srcId="{440378DA-1443-1848-AB0C-10E8F45B0834}" destId="{E8A643B2-92B6-954D-9364-C873D47BBFED}" srcOrd="3" destOrd="0" presId="urn:microsoft.com/office/officeart/2005/8/layout/hierarchy6"/>
    <dgm:cxn modelId="{EBABA097-3EA1-4CE8-993C-65C7E457A3E1}" type="presParOf" srcId="{E8A643B2-92B6-954D-9364-C873D47BBFED}" destId="{7AEF483D-7542-D54F-B082-676329D83DB0}" srcOrd="0" destOrd="0" presId="urn:microsoft.com/office/officeart/2005/8/layout/hierarchy6"/>
    <dgm:cxn modelId="{A1D45735-1826-4EDA-B405-F6EFE2C461B8}" type="presParOf" srcId="{E8A643B2-92B6-954D-9364-C873D47BBFED}" destId="{5D8D29E9-55B8-4C43-8E3A-4B4AD10C7F0C}" srcOrd="1" destOrd="0" presId="urn:microsoft.com/office/officeart/2005/8/layout/hierarchy6"/>
    <dgm:cxn modelId="{0EE2FAB7-9771-4C8A-8F21-A605E74714B0}" type="presParOf" srcId="{440378DA-1443-1848-AB0C-10E8F45B0834}" destId="{9DFC41EF-51BF-834A-9120-3E46E1E96376}" srcOrd="4" destOrd="0" presId="urn:microsoft.com/office/officeart/2005/8/layout/hierarchy6"/>
    <dgm:cxn modelId="{548E5129-D33B-48A8-B105-579F2C9FD2DD}" type="presParOf" srcId="{440378DA-1443-1848-AB0C-10E8F45B0834}" destId="{92B03403-BF1E-1D46-957F-B2743CE8CAB2}" srcOrd="5" destOrd="0" presId="urn:microsoft.com/office/officeart/2005/8/layout/hierarchy6"/>
    <dgm:cxn modelId="{7161A3D6-93A7-4B87-A480-142AF9E6F781}" type="presParOf" srcId="{92B03403-BF1E-1D46-957F-B2743CE8CAB2}" destId="{FE6A2B9E-13FA-2A47-A786-3CA304110248}" srcOrd="0" destOrd="0" presId="urn:microsoft.com/office/officeart/2005/8/layout/hierarchy6"/>
    <dgm:cxn modelId="{9F7103DE-EAE5-4424-A730-C4395B6F660C}" type="presParOf" srcId="{92B03403-BF1E-1D46-957F-B2743CE8CAB2}" destId="{269B341A-3800-9A44-9B6E-F134F2A3BF1F}" srcOrd="1" destOrd="0" presId="urn:microsoft.com/office/officeart/2005/8/layout/hierarchy6"/>
    <dgm:cxn modelId="{D3F4CD92-B180-4A73-B870-5AE9FDB1D50D}" type="presParOf" srcId="{440378DA-1443-1848-AB0C-10E8F45B0834}" destId="{9A408AF3-CCA4-E043-88DA-28ACA3538761}" srcOrd="6" destOrd="0" presId="urn:microsoft.com/office/officeart/2005/8/layout/hierarchy6"/>
    <dgm:cxn modelId="{5EE52C82-6B44-41A1-A4D4-2FE26B9A90C0}" type="presParOf" srcId="{440378DA-1443-1848-AB0C-10E8F45B0834}" destId="{724B9AFC-6AF0-0D48-B9A1-EC4B3498D844}" srcOrd="7" destOrd="0" presId="urn:microsoft.com/office/officeart/2005/8/layout/hierarchy6"/>
    <dgm:cxn modelId="{FFD61A47-99CA-430D-BCA5-CD1999C9CBC2}" type="presParOf" srcId="{724B9AFC-6AF0-0D48-B9A1-EC4B3498D844}" destId="{8E1125A2-58B5-6C41-8614-66E99880FD4B}" srcOrd="0" destOrd="0" presId="urn:microsoft.com/office/officeart/2005/8/layout/hierarchy6"/>
    <dgm:cxn modelId="{9B402A5B-A77F-473C-B516-6DF69F4827AA}" type="presParOf" srcId="{724B9AFC-6AF0-0D48-B9A1-EC4B3498D844}" destId="{3087B315-F80D-E345-A7D6-F5326EA6F57F}" srcOrd="1" destOrd="0" presId="urn:microsoft.com/office/officeart/2005/8/layout/hierarchy6"/>
    <dgm:cxn modelId="{2B626F64-481F-4ADF-A52D-757EEA3BF320}" type="presParOf" srcId="{753EC41A-B4AC-804C-9193-A17126449AE6}" destId="{B96F962D-458E-0A45-B566-688C69FB7EC9}" srcOrd="2" destOrd="0" presId="urn:microsoft.com/office/officeart/2005/8/layout/hierarchy6"/>
    <dgm:cxn modelId="{CFC610EA-3ECA-453F-A100-1AC816F40A10}" type="presParOf" srcId="{753EC41A-B4AC-804C-9193-A17126449AE6}" destId="{B5364769-8D5E-5B4D-87A9-67A6EC84D834}" srcOrd="3" destOrd="0" presId="urn:microsoft.com/office/officeart/2005/8/layout/hierarchy6"/>
    <dgm:cxn modelId="{DD92E636-25EF-4451-9B59-60E5404FCDD7}" type="presParOf" srcId="{B5364769-8D5E-5B4D-87A9-67A6EC84D834}" destId="{ECD0024D-DE50-7D4D-BF05-7F6B7D347BAC}" srcOrd="0" destOrd="0" presId="urn:microsoft.com/office/officeart/2005/8/layout/hierarchy6"/>
    <dgm:cxn modelId="{69E6E283-C4F0-4B5D-ADA9-BB614605A3F0}" type="presParOf" srcId="{B5364769-8D5E-5B4D-87A9-67A6EC84D834}" destId="{9939A290-EF14-8649-AFC5-8D6781394F11}" srcOrd="1" destOrd="0" presId="urn:microsoft.com/office/officeart/2005/8/layout/hierarchy6"/>
    <dgm:cxn modelId="{420CC851-79A7-42C4-BB0F-43B6DF91F87D}" type="presParOf" srcId="{9939A290-EF14-8649-AFC5-8D6781394F11}" destId="{278BC14E-12ED-3E49-A1E0-08E7D7141C1C}" srcOrd="0" destOrd="0" presId="urn:microsoft.com/office/officeart/2005/8/layout/hierarchy6"/>
    <dgm:cxn modelId="{5AE2FF7D-42B4-4618-9EA4-DD92D5EE9E67}" type="presParOf" srcId="{9939A290-EF14-8649-AFC5-8D6781394F11}" destId="{7979128E-E33B-504B-81F7-1EAA85F7244D}" srcOrd="1" destOrd="0" presId="urn:microsoft.com/office/officeart/2005/8/layout/hierarchy6"/>
    <dgm:cxn modelId="{D2EE5527-CC4D-47E6-A188-06E77F80F663}" type="presParOf" srcId="{7979128E-E33B-504B-81F7-1EAA85F7244D}" destId="{5D34357A-07C6-C14B-8C55-9D33A7A2F8F5}" srcOrd="0" destOrd="0" presId="urn:microsoft.com/office/officeart/2005/8/layout/hierarchy6"/>
    <dgm:cxn modelId="{103AB4DE-19C0-455D-BBAC-BE7AB60C1E26}" type="presParOf" srcId="{7979128E-E33B-504B-81F7-1EAA85F7244D}" destId="{F2F3A34B-5AA2-C744-9293-B5F478007994}" srcOrd="1" destOrd="0" presId="urn:microsoft.com/office/officeart/2005/8/layout/hierarchy6"/>
    <dgm:cxn modelId="{646529C0-BCBA-462C-A163-64D6293A62E9}" type="presParOf" srcId="{9939A290-EF14-8649-AFC5-8D6781394F11}" destId="{0A8A941C-ACE2-5F43-A0F4-013B8DDD28C4}" srcOrd="2" destOrd="0" presId="urn:microsoft.com/office/officeart/2005/8/layout/hierarchy6"/>
    <dgm:cxn modelId="{5278E19E-11DA-4863-8F8C-6C762E7AB775}" type="presParOf" srcId="{9939A290-EF14-8649-AFC5-8D6781394F11}" destId="{56D2B5DC-CFDB-F041-9D28-39DB6DE28FF7}" srcOrd="3" destOrd="0" presId="urn:microsoft.com/office/officeart/2005/8/layout/hierarchy6"/>
    <dgm:cxn modelId="{22F4A8B2-8B49-4E7A-8616-C9C1A66C57E4}" type="presParOf" srcId="{56D2B5DC-CFDB-F041-9D28-39DB6DE28FF7}" destId="{A6A5C783-1AE8-0747-BD8F-9480AAAE3534}" srcOrd="0" destOrd="0" presId="urn:microsoft.com/office/officeart/2005/8/layout/hierarchy6"/>
    <dgm:cxn modelId="{FA1C751C-34C5-45AD-9C08-39765895D9B4}" type="presParOf" srcId="{56D2B5DC-CFDB-F041-9D28-39DB6DE28FF7}" destId="{0784524C-D8EA-BE45-B88D-BF7D94B65377}" srcOrd="1" destOrd="0" presId="urn:microsoft.com/office/officeart/2005/8/layout/hierarchy6"/>
    <dgm:cxn modelId="{01658355-95D4-48BA-BDE6-1167DE165AB7}" type="presParOf" srcId="{B001F8B5-E0BF-B74F-8FAD-08E2264FD929}" destId="{6401F082-2347-7E4A-9F10-9558421FE679}" srcOrd="1" destOrd="0" presId="urn:microsoft.com/office/officeart/2005/8/layout/hierarchy6"/>
    <dgm:cxn modelId="{52793F56-817C-496F-B3F8-92275434E916}" type="presParOf" srcId="{6401F082-2347-7E4A-9F10-9558421FE679}" destId="{8EC8957D-0315-CF4B-892A-525E47B0FE19}" srcOrd="0" destOrd="0" presId="urn:microsoft.com/office/officeart/2005/8/layout/hierarchy6"/>
    <dgm:cxn modelId="{31F282E6-610F-4AA8-AE8A-A72A01746657}" type="presParOf" srcId="{8EC8957D-0315-CF4B-892A-525E47B0FE19}" destId="{9147139E-1EBE-2348-B7E6-00EEF5411E32}" srcOrd="0" destOrd="0" presId="urn:microsoft.com/office/officeart/2005/8/layout/hierarchy6"/>
    <dgm:cxn modelId="{440DEC41-BE04-4FA0-809A-AA2C563C6CB0}" type="presParOf" srcId="{8EC8957D-0315-CF4B-892A-525E47B0FE19}" destId="{40C30DA9-FCEF-5A45-AB83-31C7EEE4C52C}" srcOrd="1" destOrd="0" presId="urn:microsoft.com/office/officeart/2005/8/layout/hierarchy6"/>
    <dgm:cxn modelId="{A1F7AD5A-DD07-4E26-AFE5-6A7D2AB5280A}" type="presParOf" srcId="{6401F082-2347-7E4A-9F10-9558421FE679}" destId="{9CD42543-1C5B-CA44-ABE5-DCD138548036}" srcOrd="1" destOrd="0" presId="urn:microsoft.com/office/officeart/2005/8/layout/hierarchy6"/>
    <dgm:cxn modelId="{B420D4EA-EBF6-41FD-9F12-EAD6E4276605}" type="presParOf" srcId="{9CD42543-1C5B-CA44-ABE5-DCD138548036}" destId="{AC043DAB-269A-344E-9FA2-1B5AC4556D5A}" srcOrd="0" destOrd="0" presId="urn:microsoft.com/office/officeart/2005/8/layout/hierarchy6"/>
    <dgm:cxn modelId="{3C8C5A64-E620-4B06-A7D8-C9DB19C9E052}" type="presParOf" srcId="{6401F082-2347-7E4A-9F10-9558421FE679}" destId="{DA2674F4-65F3-FC41-BCC5-4DC447142D48}" srcOrd="2" destOrd="0" presId="urn:microsoft.com/office/officeart/2005/8/layout/hierarchy6"/>
    <dgm:cxn modelId="{48E6898C-D430-49E1-92B2-56CFB778EFD1}" type="presParOf" srcId="{DA2674F4-65F3-FC41-BCC5-4DC447142D48}" destId="{08441C15-FA17-A04F-8E1C-525FABD2C3BB}" srcOrd="0" destOrd="0" presId="urn:microsoft.com/office/officeart/2005/8/layout/hierarchy6"/>
    <dgm:cxn modelId="{4F058FD0-3E58-4FCB-85C9-6018A2EF63C5}" type="presParOf" srcId="{DA2674F4-65F3-FC41-BCC5-4DC447142D48}" destId="{7C6B7BC3-60A0-0146-9DDF-8525DA6BAAB3}" srcOrd="1" destOrd="0" presId="urn:microsoft.com/office/officeart/2005/8/layout/hierarchy6"/>
    <dgm:cxn modelId="{EDCE6131-1DED-4E4A-8F64-E221529A5EBF}" type="presParOf" srcId="{6401F082-2347-7E4A-9F10-9558421FE679}" destId="{AEF204AC-DFC5-E64E-8502-06F3A3D4DCDB}" srcOrd="3" destOrd="0" presId="urn:microsoft.com/office/officeart/2005/8/layout/hierarchy6"/>
    <dgm:cxn modelId="{F4775226-86B4-4D85-A265-46F6A041FD6A}" type="presParOf" srcId="{AEF204AC-DFC5-E64E-8502-06F3A3D4DCDB}" destId="{C025078E-BA8C-7942-922B-7E4E2BA57C99}" srcOrd="0" destOrd="0" presId="urn:microsoft.com/office/officeart/2005/8/layout/hierarchy6"/>
    <dgm:cxn modelId="{D18AB8C0-69F1-42F5-9D41-4A5C0B859004}" type="presParOf" srcId="{6401F082-2347-7E4A-9F10-9558421FE679}" destId="{AA951C7B-CB98-124B-9DED-523622CFD846}" srcOrd="4" destOrd="0" presId="urn:microsoft.com/office/officeart/2005/8/layout/hierarchy6"/>
    <dgm:cxn modelId="{ECA825D6-C360-475B-B855-B52118492520}" type="presParOf" srcId="{AA951C7B-CB98-124B-9DED-523622CFD846}" destId="{A691647A-A8A8-F94A-95EE-7EF3AFDF6EA4}" srcOrd="0" destOrd="0" presId="urn:microsoft.com/office/officeart/2005/8/layout/hierarchy6"/>
    <dgm:cxn modelId="{915F93ED-7BAD-4F0B-B4D3-48BF48B7F7FD}" type="presParOf" srcId="{AA951C7B-CB98-124B-9DED-523622CFD846}" destId="{6CF44E16-5C97-5F44-86A1-C855DA824AA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06994D-04D8-1B45-B8A5-D86ABD576263}" type="doc">
      <dgm:prSet loTypeId="urn:microsoft.com/office/officeart/2005/8/layout/hierarchy1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EDA2D93-0454-4448-A490-B3F1DE0FB0A8}">
      <dgm:prSet phldrT="[Text]"/>
      <dgm:spPr/>
      <dgm:t>
        <a:bodyPr/>
        <a:lstStyle/>
        <a:p>
          <a:r>
            <a:rPr lang="en-US" dirty="0" smtClean="0"/>
            <a:t>Patient approached and offered test</a:t>
          </a:r>
          <a:endParaRPr lang="en-US" dirty="0"/>
        </a:p>
      </dgm:t>
    </dgm:pt>
    <dgm:pt modelId="{AD81D144-7262-8F48-A4FB-AE0893453722}" type="parTrans" cxnId="{6B07D924-1D02-A94D-87FB-0CBE8AA7FC9A}">
      <dgm:prSet/>
      <dgm:spPr/>
      <dgm:t>
        <a:bodyPr/>
        <a:lstStyle/>
        <a:p>
          <a:endParaRPr lang="en-US"/>
        </a:p>
      </dgm:t>
    </dgm:pt>
    <dgm:pt modelId="{B6C18E52-8805-8E4F-923D-FDB0B870CFFC}" type="sibTrans" cxnId="{6B07D924-1D02-A94D-87FB-0CBE8AA7FC9A}">
      <dgm:prSet/>
      <dgm:spPr/>
      <dgm:t>
        <a:bodyPr/>
        <a:lstStyle/>
        <a:p>
          <a:endParaRPr lang="en-US"/>
        </a:p>
      </dgm:t>
    </dgm:pt>
    <dgm:pt modelId="{88103D7E-A576-4343-B627-CA9E65B01E0A}">
      <dgm:prSet phldrT="[Text]"/>
      <dgm:spPr/>
      <dgm:t>
        <a:bodyPr/>
        <a:lstStyle/>
        <a:p>
          <a:r>
            <a:rPr lang="en-US" dirty="0" smtClean="0"/>
            <a:t>Accept/Consent</a:t>
          </a:r>
          <a:endParaRPr lang="en-US" dirty="0"/>
        </a:p>
      </dgm:t>
    </dgm:pt>
    <dgm:pt modelId="{FDE8C431-EC9C-3F41-8237-344870A65F4B}" type="parTrans" cxnId="{EE8D9B6B-3085-B344-91A4-D750D10B5B12}">
      <dgm:prSet/>
      <dgm:spPr/>
      <dgm:t>
        <a:bodyPr/>
        <a:lstStyle/>
        <a:p>
          <a:endParaRPr lang="en-US"/>
        </a:p>
      </dgm:t>
    </dgm:pt>
    <dgm:pt modelId="{77C4F062-ECE1-9248-BF93-22DC2E8F48F8}" type="sibTrans" cxnId="{EE8D9B6B-3085-B344-91A4-D750D10B5B12}">
      <dgm:prSet/>
      <dgm:spPr/>
      <dgm:t>
        <a:bodyPr/>
        <a:lstStyle/>
        <a:p>
          <a:endParaRPr lang="en-US"/>
        </a:p>
      </dgm:t>
    </dgm:pt>
    <dgm:pt modelId="{E922DDC9-68FA-3D4E-B354-112FD62F54FA}">
      <dgm:prSet phldrT="[Text]"/>
      <dgm:spPr/>
      <dgm:t>
        <a:bodyPr/>
        <a:lstStyle/>
        <a:p>
          <a:r>
            <a:rPr lang="en-US" dirty="0" smtClean="0"/>
            <a:t>Reactive</a:t>
          </a:r>
          <a:endParaRPr lang="en-US" dirty="0"/>
        </a:p>
      </dgm:t>
    </dgm:pt>
    <dgm:pt modelId="{AB5745C7-319C-CE4C-BF0B-E6A17296C792}" type="parTrans" cxnId="{1710738B-D480-AD45-885C-8D30B0C8E7CD}">
      <dgm:prSet/>
      <dgm:spPr/>
      <dgm:t>
        <a:bodyPr/>
        <a:lstStyle/>
        <a:p>
          <a:endParaRPr lang="en-US"/>
        </a:p>
      </dgm:t>
    </dgm:pt>
    <dgm:pt modelId="{D2907CD3-86F7-EC45-BE1D-77614930ADFA}" type="sibTrans" cxnId="{1710738B-D480-AD45-885C-8D30B0C8E7CD}">
      <dgm:prSet/>
      <dgm:spPr/>
      <dgm:t>
        <a:bodyPr/>
        <a:lstStyle/>
        <a:p>
          <a:endParaRPr lang="en-US"/>
        </a:p>
      </dgm:t>
    </dgm:pt>
    <dgm:pt modelId="{281D537B-ED85-9E46-853C-E33A86E4EF9F}">
      <dgm:prSet phldrT="[Text]"/>
      <dgm:spPr/>
      <dgm:t>
        <a:bodyPr/>
        <a:lstStyle/>
        <a:p>
          <a:r>
            <a:rPr lang="en-US" dirty="0" smtClean="0"/>
            <a:t>Non-Reactive</a:t>
          </a:r>
          <a:endParaRPr lang="en-US" dirty="0"/>
        </a:p>
      </dgm:t>
    </dgm:pt>
    <dgm:pt modelId="{7D04ECD0-630A-574D-BC16-7FEBA802F583}" type="parTrans" cxnId="{17B4147D-6015-5E41-A3EE-4724767F08F3}">
      <dgm:prSet/>
      <dgm:spPr/>
      <dgm:t>
        <a:bodyPr/>
        <a:lstStyle/>
        <a:p>
          <a:endParaRPr lang="en-US"/>
        </a:p>
      </dgm:t>
    </dgm:pt>
    <dgm:pt modelId="{81AD1895-FB54-F14E-A84B-C1E9A949A5D6}" type="sibTrans" cxnId="{17B4147D-6015-5E41-A3EE-4724767F08F3}">
      <dgm:prSet/>
      <dgm:spPr/>
      <dgm:t>
        <a:bodyPr/>
        <a:lstStyle/>
        <a:p>
          <a:endParaRPr lang="en-US"/>
        </a:p>
      </dgm:t>
    </dgm:pt>
    <dgm:pt modelId="{DFE148EA-5319-7847-87C1-007FDC5627A6}">
      <dgm:prSet phldrT="[Text]"/>
      <dgm:spPr/>
      <dgm:t>
        <a:bodyPr/>
        <a:lstStyle/>
        <a:p>
          <a:r>
            <a:rPr lang="en-US" dirty="0" smtClean="0"/>
            <a:t>Decline</a:t>
          </a:r>
          <a:endParaRPr lang="en-US" dirty="0"/>
        </a:p>
      </dgm:t>
    </dgm:pt>
    <dgm:pt modelId="{9156E9CD-F530-6A49-BF41-9456F0F507A4}" type="parTrans" cxnId="{3C679E38-DACA-0D47-A11B-A585BBD3AD63}">
      <dgm:prSet/>
      <dgm:spPr/>
      <dgm:t>
        <a:bodyPr/>
        <a:lstStyle/>
        <a:p>
          <a:endParaRPr lang="en-US"/>
        </a:p>
      </dgm:t>
    </dgm:pt>
    <dgm:pt modelId="{9AFFF2C4-C3A2-4F46-80C7-82BA88AEA9C9}" type="sibTrans" cxnId="{3C679E38-DACA-0D47-A11B-A585BBD3AD63}">
      <dgm:prSet/>
      <dgm:spPr/>
      <dgm:t>
        <a:bodyPr/>
        <a:lstStyle/>
        <a:p>
          <a:endParaRPr lang="en-US"/>
        </a:p>
      </dgm:t>
    </dgm:pt>
    <dgm:pt modelId="{1BED15C8-5ECD-8447-AA08-659F57A50A3C}">
      <dgm:prSet phldrT="[Text]"/>
      <dgm:spPr/>
      <dgm:t>
        <a:bodyPr/>
        <a:lstStyle/>
        <a:p>
          <a:r>
            <a:rPr lang="en-US" dirty="0" smtClean="0"/>
            <a:t>Enter reason into EMR</a:t>
          </a:r>
          <a:endParaRPr lang="en-US" dirty="0"/>
        </a:p>
      </dgm:t>
    </dgm:pt>
    <dgm:pt modelId="{CD1C455C-431B-844B-94D0-106B5FEA8B90}" type="parTrans" cxnId="{62621264-5FBE-B04D-9907-B23214064B03}">
      <dgm:prSet/>
      <dgm:spPr/>
      <dgm:t>
        <a:bodyPr/>
        <a:lstStyle/>
        <a:p>
          <a:endParaRPr lang="en-US"/>
        </a:p>
      </dgm:t>
    </dgm:pt>
    <dgm:pt modelId="{E7CAEFDB-93C4-6B44-A8D4-49788ED046D1}" type="sibTrans" cxnId="{62621264-5FBE-B04D-9907-B23214064B03}">
      <dgm:prSet/>
      <dgm:spPr/>
      <dgm:t>
        <a:bodyPr/>
        <a:lstStyle/>
        <a:p>
          <a:endParaRPr lang="en-US"/>
        </a:p>
      </dgm:t>
    </dgm:pt>
    <dgm:pt modelId="{6D273029-B248-9F42-8276-0747F649793B}">
      <dgm:prSet/>
      <dgm:spPr/>
      <dgm:t>
        <a:bodyPr/>
        <a:lstStyle/>
        <a:p>
          <a:r>
            <a:rPr lang="en-US" dirty="0" smtClean="0"/>
            <a:t>Post-test Counseling</a:t>
          </a:r>
          <a:endParaRPr lang="en-US" dirty="0"/>
        </a:p>
      </dgm:t>
    </dgm:pt>
    <dgm:pt modelId="{DF15DAFF-6ADF-AB47-9914-D8D67352D235}" type="parTrans" cxnId="{B68B790B-916E-F941-86F3-BFA22B02E59B}">
      <dgm:prSet/>
      <dgm:spPr/>
      <dgm:t>
        <a:bodyPr/>
        <a:lstStyle/>
        <a:p>
          <a:endParaRPr lang="en-US"/>
        </a:p>
      </dgm:t>
    </dgm:pt>
    <dgm:pt modelId="{16D58FDF-61DA-8744-91E2-94A454A863ED}" type="sibTrans" cxnId="{B68B790B-916E-F941-86F3-BFA22B02E59B}">
      <dgm:prSet/>
      <dgm:spPr/>
      <dgm:t>
        <a:bodyPr/>
        <a:lstStyle/>
        <a:p>
          <a:endParaRPr lang="en-US"/>
        </a:p>
      </dgm:t>
    </dgm:pt>
    <dgm:pt modelId="{155336B1-2163-9745-8FBD-0BED01231195}">
      <dgm:prSet/>
      <dgm:spPr/>
      <dgm:t>
        <a:bodyPr/>
        <a:lstStyle/>
        <a:p>
          <a:r>
            <a:rPr lang="en-US" dirty="0" smtClean="0"/>
            <a:t>Counsel patient</a:t>
          </a:r>
          <a:endParaRPr lang="en-US" dirty="0"/>
        </a:p>
      </dgm:t>
    </dgm:pt>
    <dgm:pt modelId="{06DDDFD4-C55E-964F-9558-68F38C253FC3}" type="parTrans" cxnId="{3B12C734-DEED-AF46-B795-1FC597464322}">
      <dgm:prSet/>
      <dgm:spPr/>
      <dgm:t>
        <a:bodyPr/>
        <a:lstStyle/>
        <a:p>
          <a:endParaRPr lang="en-US"/>
        </a:p>
      </dgm:t>
    </dgm:pt>
    <dgm:pt modelId="{E3B6B652-0F06-6449-8B09-C9F1E695E2CA}" type="sibTrans" cxnId="{3B12C734-DEED-AF46-B795-1FC597464322}">
      <dgm:prSet/>
      <dgm:spPr/>
      <dgm:t>
        <a:bodyPr/>
        <a:lstStyle/>
        <a:p>
          <a:endParaRPr lang="en-US"/>
        </a:p>
      </dgm:t>
    </dgm:pt>
    <dgm:pt modelId="{BE75ECA1-E8CC-3A41-9413-FD8A6DFEF401}">
      <dgm:prSet/>
      <dgm:spPr/>
      <dgm:t>
        <a:bodyPr/>
        <a:lstStyle/>
        <a:p>
          <a:r>
            <a:rPr lang="en-US" dirty="0" smtClean="0"/>
            <a:t>Western Blot-Confirmatory Test</a:t>
          </a:r>
          <a:endParaRPr lang="en-US" dirty="0"/>
        </a:p>
      </dgm:t>
    </dgm:pt>
    <dgm:pt modelId="{6CF92D68-C0E9-F341-B737-F2BF193CB2C8}" type="parTrans" cxnId="{8E171479-1D6B-7043-B904-F7A2F9C1EB59}">
      <dgm:prSet/>
      <dgm:spPr/>
      <dgm:t>
        <a:bodyPr/>
        <a:lstStyle/>
        <a:p>
          <a:endParaRPr lang="en-US"/>
        </a:p>
      </dgm:t>
    </dgm:pt>
    <dgm:pt modelId="{E8B72F65-15CD-1747-9F9C-4CF09047ECC0}" type="sibTrans" cxnId="{8E171479-1D6B-7043-B904-F7A2F9C1EB59}">
      <dgm:prSet/>
      <dgm:spPr/>
      <dgm:t>
        <a:bodyPr/>
        <a:lstStyle/>
        <a:p>
          <a:endParaRPr lang="en-US"/>
        </a:p>
      </dgm:t>
    </dgm:pt>
    <dgm:pt modelId="{AA0EA1FF-874B-2445-821E-A76124AFD9CF}">
      <dgm:prSet/>
      <dgm:spPr/>
      <dgm:t>
        <a:bodyPr/>
        <a:lstStyle/>
        <a:p>
          <a:r>
            <a:rPr lang="en-US" dirty="0" smtClean="0"/>
            <a:t>Schedule appointment/Intake (Positive)</a:t>
          </a:r>
          <a:endParaRPr lang="en-US" dirty="0"/>
        </a:p>
      </dgm:t>
    </dgm:pt>
    <dgm:pt modelId="{3B3EFD24-4D9D-E747-830D-504669673855}" type="parTrans" cxnId="{DA2E55DB-B0E9-494C-96AA-44D5141E31F4}">
      <dgm:prSet/>
      <dgm:spPr/>
      <dgm:t>
        <a:bodyPr/>
        <a:lstStyle/>
        <a:p>
          <a:endParaRPr lang="en-US"/>
        </a:p>
      </dgm:t>
    </dgm:pt>
    <dgm:pt modelId="{4AAA8C81-3088-0B4D-8795-1568861D7A3D}" type="sibTrans" cxnId="{DA2E55DB-B0E9-494C-96AA-44D5141E31F4}">
      <dgm:prSet/>
      <dgm:spPr/>
      <dgm:t>
        <a:bodyPr/>
        <a:lstStyle/>
        <a:p>
          <a:endParaRPr lang="en-US"/>
        </a:p>
      </dgm:t>
    </dgm:pt>
    <dgm:pt modelId="{A7CDFFF3-8958-45BB-928C-C57908A5AE51}">
      <dgm:prSet/>
      <dgm:spPr/>
      <dgm:t>
        <a:bodyPr/>
        <a:lstStyle/>
        <a:p>
          <a:r>
            <a:rPr lang="en-US" dirty="0" smtClean="0"/>
            <a:t>Enter Results in EMR</a:t>
          </a:r>
          <a:endParaRPr lang="en-US" dirty="0"/>
        </a:p>
      </dgm:t>
    </dgm:pt>
    <dgm:pt modelId="{0952D48A-F4CC-49B7-B9E1-5A015C5B51F4}" type="parTrans" cxnId="{AE35597D-B95A-40FD-8DCF-D2C193574143}">
      <dgm:prSet/>
      <dgm:spPr/>
      <dgm:t>
        <a:bodyPr/>
        <a:lstStyle/>
        <a:p>
          <a:endParaRPr lang="en-US"/>
        </a:p>
      </dgm:t>
    </dgm:pt>
    <dgm:pt modelId="{41E4E0BC-F7FD-4A6E-BA76-497E6869EF2F}" type="sibTrans" cxnId="{AE35597D-B95A-40FD-8DCF-D2C193574143}">
      <dgm:prSet/>
      <dgm:spPr/>
      <dgm:t>
        <a:bodyPr/>
        <a:lstStyle/>
        <a:p>
          <a:endParaRPr lang="en-US"/>
        </a:p>
      </dgm:t>
    </dgm:pt>
    <dgm:pt modelId="{E017B23E-2102-43C4-B365-1F1FB2C471C8}">
      <dgm:prSet/>
      <dgm:spPr/>
      <dgm:t>
        <a:bodyPr/>
        <a:lstStyle/>
        <a:p>
          <a:r>
            <a:rPr lang="en-US" dirty="0" smtClean="0"/>
            <a:t>Enter Results in EMR</a:t>
          </a:r>
          <a:endParaRPr lang="en-US" dirty="0"/>
        </a:p>
      </dgm:t>
    </dgm:pt>
    <dgm:pt modelId="{A26C7A67-7891-4A3F-B3AF-2232A3923BA5}" type="parTrans" cxnId="{8FAAF7E5-D6E4-4E46-8625-EB372F62015C}">
      <dgm:prSet/>
      <dgm:spPr/>
      <dgm:t>
        <a:bodyPr/>
        <a:lstStyle/>
        <a:p>
          <a:endParaRPr lang="en-US"/>
        </a:p>
      </dgm:t>
    </dgm:pt>
    <dgm:pt modelId="{C1D19A80-1572-4D3E-AB24-30732B19A3EF}" type="sibTrans" cxnId="{8FAAF7E5-D6E4-4E46-8625-EB372F62015C}">
      <dgm:prSet/>
      <dgm:spPr/>
      <dgm:t>
        <a:bodyPr/>
        <a:lstStyle/>
        <a:p>
          <a:endParaRPr lang="en-US"/>
        </a:p>
      </dgm:t>
    </dgm:pt>
    <dgm:pt modelId="{D115B27B-7AFF-FE42-A60D-40B75B69974A}" type="pres">
      <dgm:prSet presAssocID="{9206994D-04D8-1B45-B8A5-D86ABD5762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BC1EBE-DF0B-5944-8079-69E9875DE8D8}" type="pres">
      <dgm:prSet presAssocID="{CEDA2D93-0454-4448-A490-B3F1DE0FB0A8}" presName="hierRoot1" presStyleCnt="0"/>
      <dgm:spPr/>
      <dgm:t>
        <a:bodyPr/>
        <a:lstStyle/>
        <a:p>
          <a:endParaRPr lang="en-US"/>
        </a:p>
      </dgm:t>
    </dgm:pt>
    <dgm:pt modelId="{377899C9-529C-E04B-9903-22C2532BA474}" type="pres">
      <dgm:prSet presAssocID="{CEDA2D93-0454-4448-A490-B3F1DE0FB0A8}" presName="composite" presStyleCnt="0"/>
      <dgm:spPr/>
      <dgm:t>
        <a:bodyPr/>
        <a:lstStyle/>
        <a:p>
          <a:endParaRPr lang="en-US"/>
        </a:p>
      </dgm:t>
    </dgm:pt>
    <dgm:pt modelId="{017A5044-B285-8A44-8A86-503E267661E8}" type="pres">
      <dgm:prSet presAssocID="{CEDA2D93-0454-4448-A490-B3F1DE0FB0A8}" presName="background" presStyleLbl="node0" presStyleIdx="0" presStyleCnt="1"/>
      <dgm:spPr/>
      <dgm:t>
        <a:bodyPr/>
        <a:lstStyle/>
        <a:p>
          <a:endParaRPr lang="en-US"/>
        </a:p>
      </dgm:t>
    </dgm:pt>
    <dgm:pt modelId="{DC3812C1-35B3-3742-83CC-D2B293B52C17}" type="pres">
      <dgm:prSet presAssocID="{CEDA2D93-0454-4448-A490-B3F1DE0FB0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98BB3-BC8A-3944-ABCC-D4FADED1FB93}" type="pres">
      <dgm:prSet presAssocID="{CEDA2D93-0454-4448-A490-B3F1DE0FB0A8}" presName="hierChild2" presStyleCnt="0"/>
      <dgm:spPr/>
      <dgm:t>
        <a:bodyPr/>
        <a:lstStyle/>
        <a:p>
          <a:endParaRPr lang="en-US"/>
        </a:p>
      </dgm:t>
    </dgm:pt>
    <dgm:pt modelId="{8E8B0A51-A1CE-0744-A78C-109E4E9E62C5}" type="pres">
      <dgm:prSet presAssocID="{FDE8C431-EC9C-3F41-8237-344870A65F4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D4E013E-D3F8-944E-9D3A-CC44DD8CDE06}" type="pres">
      <dgm:prSet presAssocID="{88103D7E-A576-4343-B627-CA9E65B01E0A}" presName="hierRoot2" presStyleCnt="0"/>
      <dgm:spPr/>
      <dgm:t>
        <a:bodyPr/>
        <a:lstStyle/>
        <a:p>
          <a:endParaRPr lang="en-US"/>
        </a:p>
      </dgm:t>
    </dgm:pt>
    <dgm:pt modelId="{3CE87989-8293-1146-A038-BD84859DA95A}" type="pres">
      <dgm:prSet presAssocID="{88103D7E-A576-4343-B627-CA9E65B01E0A}" presName="composite2" presStyleCnt="0"/>
      <dgm:spPr/>
      <dgm:t>
        <a:bodyPr/>
        <a:lstStyle/>
        <a:p>
          <a:endParaRPr lang="en-US"/>
        </a:p>
      </dgm:t>
    </dgm:pt>
    <dgm:pt modelId="{25D3C28D-F90D-D846-A24F-A7F9EA5B3BA5}" type="pres">
      <dgm:prSet presAssocID="{88103D7E-A576-4343-B627-CA9E65B01E0A}" presName="background2" presStyleLbl="node2" presStyleIdx="0" presStyleCnt="2"/>
      <dgm:spPr/>
      <dgm:t>
        <a:bodyPr/>
        <a:lstStyle/>
        <a:p>
          <a:endParaRPr lang="en-US"/>
        </a:p>
      </dgm:t>
    </dgm:pt>
    <dgm:pt modelId="{50C977D4-4B40-3047-9FF5-F043688C0F0F}" type="pres">
      <dgm:prSet presAssocID="{88103D7E-A576-4343-B627-CA9E65B01E0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033764-C0F2-9045-8E0B-EBCD45433116}" type="pres">
      <dgm:prSet presAssocID="{88103D7E-A576-4343-B627-CA9E65B01E0A}" presName="hierChild3" presStyleCnt="0"/>
      <dgm:spPr/>
      <dgm:t>
        <a:bodyPr/>
        <a:lstStyle/>
        <a:p>
          <a:endParaRPr lang="en-US"/>
        </a:p>
      </dgm:t>
    </dgm:pt>
    <dgm:pt modelId="{9EC449A3-B7FD-B14D-9619-A9FDEF02B5E0}" type="pres">
      <dgm:prSet presAssocID="{AB5745C7-319C-CE4C-BF0B-E6A17296C792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E9E9FE6-663D-374E-B336-3067580A1D88}" type="pres">
      <dgm:prSet presAssocID="{E922DDC9-68FA-3D4E-B354-112FD62F54FA}" presName="hierRoot3" presStyleCnt="0"/>
      <dgm:spPr/>
      <dgm:t>
        <a:bodyPr/>
        <a:lstStyle/>
        <a:p>
          <a:endParaRPr lang="en-US"/>
        </a:p>
      </dgm:t>
    </dgm:pt>
    <dgm:pt modelId="{6AADD43C-FF9D-5947-AD90-E0CB83EEBAF9}" type="pres">
      <dgm:prSet presAssocID="{E922DDC9-68FA-3D4E-B354-112FD62F54FA}" presName="composite3" presStyleCnt="0"/>
      <dgm:spPr/>
      <dgm:t>
        <a:bodyPr/>
        <a:lstStyle/>
        <a:p>
          <a:endParaRPr lang="en-US"/>
        </a:p>
      </dgm:t>
    </dgm:pt>
    <dgm:pt modelId="{79D8144F-5FA4-BB47-9186-8980973F6633}" type="pres">
      <dgm:prSet presAssocID="{E922DDC9-68FA-3D4E-B354-112FD62F54FA}" presName="background3" presStyleLbl="node3" presStyleIdx="0" presStyleCnt="3"/>
      <dgm:spPr/>
      <dgm:t>
        <a:bodyPr/>
        <a:lstStyle/>
        <a:p>
          <a:endParaRPr lang="en-US"/>
        </a:p>
      </dgm:t>
    </dgm:pt>
    <dgm:pt modelId="{1771F92D-7793-F04D-A896-DC1DD4A08B4F}" type="pres">
      <dgm:prSet presAssocID="{E922DDC9-68FA-3D4E-B354-112FD62F54F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2C4BA1-DF2A-5345-BD93-DB5BE81A3ECB}" type="pres">
      <dgm:prSet presAssocID="{E922DDC9-68FA-3D4E-B354-112FD62F54FA}" presName="hierChild4" presStyleCnt="0"/>
      <dgm:spPr/>
      <dgm:t>
        <a:bodyPr/>
        <a:lstStyle/>
        <a:p>
          <a:endParaRPr lang="en-US"/>
        </a:p>
      </dgm:t>
    </dgm:pt>
    <dgm:pt modelId="{87ED2361-0BF0-9243-8276-2F5FB9D2957F}" type="pres">
      <dgm:prSet presAssocID="{06DDDFD4-C55E-964F-9558-68F38C253FC3}" presName="Name23" presStyleLbl="parChTrans1D4" presStyleIdx="0" presStyleCnt="6"/>
      <dgm:spPr/>
      <dgm:t>
        <a:bodyPr/>
        <a:lstStyle/>
        <a:p>
          <a:endParaRPr lang="en-US"/>
        </a:p>
      </dgm:t>
    </dgm:pt>
    <dgm:pt modelId="{40ED4F3C-BE50-AE4F-B7FD-2C6193467EEA}" type="pres">
      <dgm:prSet presAssocID="{155336B1-2163-9745-8FBD-0BED01231195}" presName="hierRoot4" presStyleCnt="0"/>
      <dgm:spPr/>
      <dgm:t>
        <a:bodyPr/>
        <a:lstStyle/>
        <a:p>
          <a:endParaRPr lang="en-US"/>
        </a:p>
      </dgm:t>
    </dgm:pt>
    <dgm:pt modelId="{B41C2B9E-2432-284D-A5E0-77403CE043EF}" type="pres">
      <dgm:prSet presAssocID="{155336B1-2163-9745-8FBD-0BED01231195}" presName="composite4" presStyleCnt="0"/>
      <dgm:spPr/>
      <dgm:t>
        <a:bodyPr/>
        <a:lstStyle/>
        <a:p>
          <a:endParaRPr lang="en-US"/>
        </a:p>
      </dgm:t>
    </dgm:pt>
    <dgm:pt modelId="{3B759A4D-D7FD-AD45-8ABC-66746588F552}" type="pres">
      <dgm:prSet presAssocID="{155336B1-2163-9745-8FBD-0BED01231195}" presName="background4" presStyleLbl="node4" presStyleIdx="0" presStyleCnt="6"/>
      <dgm:spPr/>
      <dgm:t>
        <a:bodyPr/>
        <a:lstStyle/>
        <a:p>
          <a:endParaRPr lang="en-US"/>
        </a:p>
      </dgm:t>
    </dgm:pt>
    <dgm:pt modelId="{336AA884-EB81-E840-9758-0BD97ACDBC02}" type="pres">
      <dgm:prSet presAssocID="{155336B1-2163-9745-8FBD-0BED01231195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F5BD6-B4B3-E844-92B7-08CD444ED9CA}" type="pres">
      <dgm:prSet presAssocID="{155336B1-2163-9745-8FBD-0BED01231195}" presName="hierChild5" presStyleCnt="0"/>
      <dgm:spPr/>
      <dgm:t>
        <a:bodyPr/>
        <a:lstStyle/>
        <a:p>
          <a:endParaRPr lang="en-US"/>
        </a:p>
      </dgm:t>
    </dgm:pt>
    <dgm:pt modelId="{E88D7CF5-7D36-4165-A2B8-DF511EC5788F}" type="pres">
      <dgm:prSet presAssocID="{A26C7A67-7891-4A3F-B3AF-2232A3923BA5}" presName="Name23" presStyleLbl="parChTrans1D4" presStyleIdx="1" presStyleCnt="6"/>
      <dgm:spPr/>
      <dgm:t>
        <a:bodyPr/>
        <a:lstStyle/>
        <a:p>
          <a:endParaRPr lang="en-US"/>
        </a:p>
      </dgm:t>
    </dgm:pt>
    <dgm:pt modelId="{8A73F37A-1739-4973-805D-12CAD4B829A9}" type="pres">
      <dgm:prSet presAssocID="{E017B23E-2102-43C4-B365-1F1FB2C471C8}" presName="hierRoot4" presStyleCnt="0"/>
      <dgm:spPr/>
      <dgm:t>
        <a:bodyPr/>
        <a:lstStyle/>
        <a:p>
          <a:endParaRPr lang="en-US"/>
        </a:p>
      </dgm:t>
    </dgm:pt>
    <dgm:pt modelId="{C5D86679-6567-4801-9114-934AACE62417}" type="pres">
      <dgm:prSet presAssocID="{E017B23E-2102-43C4-B365-1F1FB2C471C8}" presName="composite4" presStyleCnt="0"/>
      <dgm:spPr/>
      <dgm:t>
        <a:bodyPr/>
        <a:lstStyle/>
        <a:p>
          <a:endParaRPr lang="en-US"/>
        </a:p>
      </dgm:t>
    </dgm:pt>
    <dgm:pt modelId="{3B1E83EC-FD35-473F-B072-0BA4003076BA}" type="pres">
      <dgm:prSet presAssocID="{E017B23E-2102-43C4-B365-1F1FB2C471C8}" presName="background4" presStyleLbl="node4" presStyleIdx="1" presStyleCnt="6"/>
      <dgm:spPr/>
      <dgm:t>
        <a:bodyPr/>
        <a:lstStyle/>
        <a:p>
          <a:endParaRPr lang="en-US"/>
        </a:p>
      </dgm:t>
    </dgm:pt>
    <dgm:pt modelId="{ED754641-42A1-4F22-960C-0A45C293B097}" type="pres">
      <dgm:prSet presAssocID="{E017B23E-2102-43C4-B365-1F1FB2C471C8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FE1C1-DBC1-4877-A0BD-41CE0A9B4ADD}" type="pres">
      <dgm:prSet presAssocID="{E017B23E-2102-43C4-B365-1F1FB2C471C8}" presName="hierChild5" presStyleCnt="0"/>
      <dgm:spPr/>
      <dgm:t>
        <a:bodyPr/>
        <a:lstStyle/>
        <a:p>
          <a:endParaRPr lang="en-US"/>
        </a:p>
      </dgm:t>
    </dgm:pt>
    <dgm:pt modelId="{A5C33F1A-DF33-E74F-9CFB-1A16214ECE43}" type="pres">
      <dgm:prSet presAssocID="{6CF92D68-C0E9-F341-B737-F2BF193CB2C8}" presName="Name23" presStyleLbl="parChTrans1D4" presStyleIdx="2" presStyleCnt="6"/>
      <dgm:spPr/>
      <dgm:t>
        <a:bodyPr/>
        <a:lstStyle/>
        <a:p>
          <a:endParaRPr lang="en-US"/>
        </a:p>
      </dgm:t>
    </dgm:pt>
    <dgm:pt modelId="{4FA9D40B-3C7E-664B-81B2-185DE78B04BE}" type="pres">
      <dgm:prSet presAssocID="{BE75ECA1-E8CC-3A41-9413-FD8A6DFEF401}" presName="hierRoot4" presStyleCnt="0"/>
      <dgm:spPr/>
      <dgm:t>
        <a:bodyPr/>
        <a:lstStyle/>
        <a:p>
          <a:endParaRPr lang="en-US"/>
        </a:p>
      </dgm:t>
    </dgm:pt>
    <dgm:pt modelId="{11D61B49-EF72-FE4A-88CA-1CE55560B57D}" type="pres">
      <dgm:prSet presAssocID="{BE75ECA1-E8CC-3A41-9413-FD8A6DFEF401}" presName="composite4" presStyleCnt="0"/>
      <dgm:spPr/>
      <dgm:t>
        <a:bodyPr/>
        <a:lstStyle/>
        <a:p>
          <a:endParaRPr lang="en-US"/>
        </a:p>
      </dgm:t>
    </dgm:pt>
    <dgm:pt modelId="{774F6898-F014-954A-8FAF-EBC9AF1B18E4}" type="pres">
      <dgm:prSet presAssocID="{BE75ECA1-E8CC-3A41-9413-FD8A6DFEF401}" presName="background4" presStyleLbl="node4" presStyleIdx="2" presStyleCnt="6"/>
      <dgm:spPr/>
      <dgm:t>
        <a:bodyPr/>
        <a:lstStyle/>
        <a:p>
          <a:endParaRPr lang="en-US"/>
        </a:p>
      </dgm:t>
    </dgm:pt>
    <dgm:pt modelId="{D28B3046-FE5F-334D-853F-B7EFE49EE5BA}" type="pres">
      <dgm:prSet presAssocID="{BE75ECA1-E8CC-3A41-9413-FD8A6DFEF401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E5C8D0-239C-FB44-B83B-3B4F3396EB08}" type="pres">
      <dgm:prSet presAssocID="{BE75ECA1-E8CC-3A41-9413-FD8A6DFEF401}" presName="hierChild5" presStyleCnt="0"/>
      <dgm:spPr/>
      <dgm:t>
        <a:bodyPr/>
        <a:lstStyle/>
        <a:p>
          <a:endParaRPr lang="en-US"/>
        </a:p>
      </dgm:t>
    </dgm:pt>
    <dgm:pt modelId="{9BFCDEAC-D8CC-4D4E-AC0B-B69659215FEB}" type="pres">
      <dgm:prSet presAssocID="{3B3EFD24-4D9D-E747-830D-504669673855}" presName="Name23" presStyleLbl="parChTrans1D4" presStyleIdx="3" presStyleCnt="6"/>
      <dgm:spPr/>
      <dgm:t>
        <a:bodyPr/>
        <a:lstStyle/>
        <a:p>
          <a:endParaRPr lang="en-US"/>
        </a:p>
      </dgm:t>
    </dgm:pt>
    <dgm:pt modelId="{089B5ABF-27B7-7047-8D46-E8D4F56ADCC4}" type="pres">
      <dgm:prSet presAssocID="{AA0EA1FF-874B-2445-821E-A76124AFD9CF}" presName="hierRoot4" presStyleCnt="0"/>
      <dgm:spPr/>
      <dgm:t>
        <a:bodyPr/>
        <a:lstStyle/>
        <a:p>
          <a:endParaRPr lang="en-US"/>
        </a:p>
      </dgm:t>
    </dgm:pt>
    <dgm:pt modelId="{C4790363-F5BE-4241-A0C6-69A3D02E00FF}" type="pres">
      <dgm:prSet presAssocID="{AA0EA1FF-874B-2445-821E-A76124AFD9CF}" presName="composite4" presStyleCnt="0"/>
      <dgm:spPr/>
      <dgm:t>
        <a:bodyPr/>
        <a:lstStyle/>
        <a:p>
          <a:endParaRPr lang="en-US"/>
        </a:p>
      </dgm:t>
    </dgm:pt>
    <dgm:pt modelId="{06B3A3E9-E34C-EE49-A65C-53F875A59342}" type="pres">
      <dgm:prSet presAssocID="{AA0EA1FF-874B-2445-821E-A76124AFD9CF}" presName="background4" presStyleLbl="node4" presStyleIdx="3" presStyleCnt="6"/>
      <dgm:spPr/>
      <dgm:t>
        <a:bodyPr/>
        <a:lstStyle/>
        <a:p>
          <a:endParaRPr lang="en-US"/>
        </a:p>
      </dgm:t>
    </dgm:pt>
    <dgm:pt modelId="{30237CDC-6D25-D34A-AC06-14128A4E89D5}" type="pres">
      <dgm:prSet presAssocID="{AA0EA1FF-874B-2445-821E-A76124AFD9CF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33B23-3899-2543-8588-736C2B7485BC}" type="pres">
      <dgm:prSet presAssocID="{AA0EA1FF-874B-2445-821E-A76124AFD9CF}" presName="hierChild5" presStyleCnt="0"/>
      <dgm:spPr/>
      <dgm:t>
        <a:bodyPr/>
        <a:lstStyle/>
        <a:p>
          <a:endParaRPr lang="en-US"/>
        </a:p>
      </dgm:t>
    </dgm:pt>
    <dgm:pt modelId="{C9F1BDA6-222F-5549-86A7-D600BF932C06}" type="pres">
      <dgm:prSet presAssocID="{7D04ECD0-630A-574D-BC16-7FEBA802F583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2BFC4B2-871D-6945-B688-C474298FCD3F}" type="pres">
      <dgm:prSet presAssocID="{281D537B-ED85-9E46-853C-E33A86E4EF9F}" presName="hierRoot3" presStyleCnt="0"/>
      <dgm:spPr/>
      <dgm:t>
        <a:bodyPr/>
        <a:lstStyle/>
        <a:p>
          <a:endParaRPr lang="en-US"/>
        </a:p>
      </dgm:t>
    </dgm:pt>
    <dgm:pt modelId="{2263CE0C-01ED-AC48-B1BA-ED1B6456F2C1}" type="pres">
      <dgm:prSet presAssocID="{281D537B-ED85-9E46-853C-E33A86E4EF9F}" presName="composite3" presStyleCnt="0"/>
      <dgm:spPr/>
      <dgm:t>
        <a:bodyPr/>
        <a:lstStyle/>
        <a:p>
          <a:endParaRPr lang="en-US"/>
        </a:p>
      </dgm:t>
    </dgm:pt>
    <dgm:pt modelId="{AA4B6B98-9AC0-3647-83DA-1F26CC1AA443}" type="pres">
      <dgm:prSet presAssocID="{281D537B-ED85-9E46-853C-E33A86E4EF9F}" presName="background3" presStyleLbl="node3" presStyleIdx="1" presStyleCnt="3"/>
      <dgm:spPr/>
      <dgm:t>
        <a:bodyPr/>
        <a:lstStyle/>
        <a:p>
          <a:endParaRPr lang="en-US"/>
        </a:p>
      </dgm:t>
    </dgm:pt>
    <dgm:pt modelId="{25186F80-823C-A44B-87BF-B1FF4E9CB351}" type="pres">
      <dgm:prSet presAssocID="{281D537B-ED85-9E46-853C-E33A86E4EF9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9ED347-7325-5F48-853A-595DE721FC61}" type="pres">
      <dgm:prSet presAssocID="{281D537B-ED85-9E46-853C-E33A86E4EF9F}" presName="hierChild4" presStyleCnt="0"/>
      <dgm:spPr/>
      <dgm:t>
        <a:bodyPr/>
        <a:lstStyle/>
        <a:p>
          <a:endParaRPr lang="en-US"/>
        </a:p>
      </dgm:t>
    </dgm:pt>
    <dgm:pt modelId="{F38814DB-5BC5-0F46-91C6-0CE39A41C977}" type="pres">
      <dgm:prSet presAssocID="{DF15DAFF-6ADF-AB47-9914-D8D67352D235}" presName="Name23" presStyleLbl="parChTrans1D4" presStyleIdx="4" presStyleCnt="6"/>
      <dgm:spPr/>
      <dgm:t>
        <a:bodyPr/>
        <a:lstStyle/>
        <a:p>
          <a:endParaRPr lang="en-US"/>
        </a:p>
      </dgm:t>
    </dgm:pt>
    <dgm:pt modelId="{6F1AB3E4-14FA-2047-ADAB-37386CF45AAC}" type="pres">
      <dgm:prSet presAssocID="{6D273029-B248-9F42-8276-0747F649793B}" presName="hierRoot4" presStyleCnt="0"/>
      <dgm:spPr/>
      <dgm:t>
        <a:bodyPr/>
        <a:lstStyle/>
        <a:p>
          <a:endParaRPr lang="en-US"/>
        </a:p>
      </dgm:t>
    </dgm:pt>
    <dgm:pt modelId="{5B2A4EEF-9BFD-5346-B1E9-5C1D8368BA81}" type="pres">
      <dgm:prSet presAssocID="{6D273029-B248-9F42-8276-0747F649793B}" presName="composite4" presStyleCnt="0"/>
      <dgm:spPr/>
      <dgm:t>
        <a:bodyPr/>
        <a:lstStyle/>
        <a:p>
          <a:endParaRPr lang="en-US"/>
        </a:p>
      </dgm:t>
    </dgm:pt>
    <dgm:pt modelId="{30ADDA8E-902A-134E-9CD8-75ADEB5D652F}" type="pres">
      <dgm:prSet presAssocID="{6D273029-B248-9F42-8276-0747F649793B}" presName="background4" presStyleLbl="node4" presStyleIdx="4" presStyleCnt="6"/>
      <dgm:spPr/>
      <dgm:t>
        <a:bodyPr/>
        <a:lstStyle/>
        <a:p>
          <a:endParaRPr lang="en-US"/>
        </a:p>
      </dgm:t>
    </dgm:pt>
    <dgm:pt modelId="{BBD5505A-DCEA-5C43-8B97-8DE47B1B736C}" type="pres">
      <dgm:prSet presAssocID="{6D273029-B248-9F42-8276-0747F649793B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10DA81-3E3D-7147-BEA1-3247D21F25F9}" type="pres">
      <dgm:prSet presAssocID="{6D273029-B248-9F42-8276-0747F649793B}" presName="hierChild5" presStyleCnt="0"/>
      <dgm:spPr/>
      <dgm:t>
        <a:bodyPr/>
        <a:lstStyle/>
        <a:p>
          <a:endParaRPr lang="en-US"/>
        </a:p>
      </dgm:t>
    </dgm:pt>
    <dgm:pt modelId="{9048E677-7C46-4008-A6FC-4FFB0D1FD38B}" type="pres">
      <dgm:prSet presAssocID="{0952D48A-F4CC-49B7-B9E1-5A015C5B51F4}" presName="Name23" presStyleLbl="parChTrans1D4" presStyleIdx="5" presStyleCnt="6"/>
      <dgm:spPr/>
      <dgm:t>
        <a:bodyPr/>
        <a:lstStyle/>
        <a:p>
          <a:endParaRPr lang="en-US"/>
        </a:p>
      </dgm:t>
    </dgm:pt>
    <dgm:pt modelId="{39E0FAAF-A9DF-4871-9602-B319FB7CAC08}" type="pres">
      <dgm:prSet presAssocID="{A7CDFFF3-8958-45BB-928C-C57908A5AE51}" presName="hierRoot4" presStyleCnt="0"/>
      <dgm:spPr/>
      <dgm:t>
        <a:bodyPr/>
        <a:lstStyle/>
        <a:p>
          <a:endParaRPr lang="en-US"/>
        </a:p>
      </dgm:t>
    </dgm:pt>
    <dgm:pt modelId="{759A54B5-27CC-4C2F-8A96-F5D75CDF35FB}" type="pres">
      <dgm:prSet presAssocID="{A7CDFFF3-8958-45BB-928C-C57908A5AE51}" presName="composite4" presStyleCnt="0"/>
      <dgm:spPr/>
      <dgm:t>
        <a:bodyPr/>
        <a:lstStyle/>
        <a:p>
          <a:endParaRPr lang="en-US"/>
        </a:p>
      </dgm:t>
    </dgm:pt>
    <dgm:pt modelId="{77303DC6-9541-47B9-BECA-9334022A2253}" type="pres">
      <dgm:prSet presAssocID="{A7CDFFF3-8958-45BB-928C-C57908A5AE51}" presName="background4" presStyleLbl="node4" presStyleIdx="5" presStyleCnt="6"/>
      <dgm:spPr/>
      <dgm:t>
        <a:bodyPr/>
        <a:lstStyle/>
        <a:p>
          <a:endParaRPr lang="en-US"/>
        </a:p>
      </dgm:t>
    </dgm:pt>
    <dgm:pt modelId="{F607F9C6-C211-4BC0-9756-F5124EE67666}" type="pres">
      <dgm:prSet presAssocID="{A7CDFFF3-8958-45BB-928C-C57908A5AE51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FEA444-9EED-45D4-A02A-53DBA71385E1}" type="pres">
      <dgm:prSet presAssocID="{A7CDFFF3-8958-45BB-928C-C57908A5AE51}" presName="hierChild5" presStyleCnt="0"/>
      <dgm:spPr/>
      <dgm:t>
        <a:bodyPr/>
        <a:lstStyle/>
        <a:p>
          <a:endParaRPr lang="en-US"/>
        </a:p>
      </dgm:t>
    </dgm:pt>
    <dgm:pt modelId="{E41B61BE-62A4-274E-BA86-CD4CC2DD8A97}" type="pres">
      <dgm:prSet presAssocID="{9156E9CD-F530-6A49-BF41-9456F0F507A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465A3BA-6B7C-594F-B7E5-52DAD74DB38E}" type="pres">
      <dgm:prSet presAssocID="{DFE148EA-5319-7847-87C1-007FDC5627A6}" presName="hierRoot2" presStyleCnt="0"/>
      <dgm:spPr/>
      <dgm:t>
        <a:bodyPr/>
        <a:lstStyle/>
        <a:p>
          <a:endParaRPr lang="en-US"/>
        </a:p>
      </dgm:t>
    </dgm:pt>
    <dgm:pt modelId="{F9781A8D-BE3F-6543-BB96-FDE41716D9BE}" type="pres">
      <dgm:prSet presAssocID="{DFE148EA-5319-7847-87C1-007FDC5627A6}" presName="composite2" presStyleCnt="0"/>
      <dgm:spPr/>
      <dgm:t>
        <a:bodyPr/>
        <a:lstStyle/>
        <a:p>
          <a:endParaRPr lang="en-US"/>
        </a:p>
      </dgm:t>
    </dgm:pt>
    <dgm:pt modelId="{78AB35CA-828B-4649-9A03-B2D6984B2522}" type="pres">
      <dgm:prSet presAssocID="{DFE148EA-5319-7847-87C1-007FDC5627A6}" presName="background2" presStyleLbl="node2" presStyleIdx="1" presStyleCnt="2"/>
      <dgm:spPr/>
      <dgm:t>
        <a:bodyPr/>
        <a:lstStyle/>
        <a:p>
          <a:endParaRPr lang="en-US"/>
        </a:p>
      </dgm:t>
    </dgm:pt>
    <dgm:pt modelId="{34E416E1-5AFD-4C47-963E-AF973C5813AD}" type="pres">
      <dgm:prSet presAssocID="{DFE148EA-5319-7847-87C1-007FDC5627A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71D14E-838D-EB4F-9D5B-1467C220A408}" type="pres">
      <dgm:prSet presAssocID="{DFE148EA-5319-7847-87C1-007FDC5627A6}" presName="hierChild3" presStyleCnt="0"/>
      <dgm:spPr/>
      <dgm:t>
        <a:bodyPr/>
        <a:lstStyle/>
        <a:p>
          <a:endParaRPr lang="en-US"/>
        </a:p>
      </dgm:t>
    </dgm:pt>
    <dgm:pt modelId="{DC8BAA0D-A60E-3840-BB4F-6EB31A4FBE07}" type="pres">
      <dgm:prSet presAssocID="{CD1C455C-431B-844B-94D0-106B5FEA8B9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75F8A3C4-F645-9949-8A09-9A116C19056D}" type="pres">
      <dgm:prSet presAssocID="{1BED15C8-5ECD-8447-AA08-659F57A50A3C}" presName="hierRoot3" presStyleCnt="0"/>
      <dgm:spPr/>
      <dgm:t>
        <a:bodyPr/>
        <a:lstStyle/>
        <a:p>
          <a:endParaRPr lang="en-US"/>
        </a:p>
      </dgm:t>
    </dgm:pt>
    <dgm:pt modelId="{376175F9-E303-E947-96D0-29D2AD3E8683}" type="pres">
      <dgm:prSet presAssocID="{1BED15C8-5ECD-8447-AA08-659F57A50A3C}" presName="composite3" presStyleCnt="0"/>
      <dgm:spPr/>
      <dgm:t>
        <a:bodyPr/>
        <a:lstStyle/>
        <a:p>
          <a:endParaRPr lang="en-US"/>
        </a:p>
      </dgm:t>
    </dgm:pt>
    <dgm:pt modelId="{4A4D082F-9169-A44C-AAB3-D9A0E004C13A}" type="pres">
      <dgm:prSet presAssocID="{1BED15C8-5ECD-8447-AA08-659F57A50A3C}" presName="background3" presStyleLbl="node3" presStyleIdx="2" presStyleCnt="3"/>
      <dgm:spPr/>
      <dgm:t>
        <a:bodyPr/>
        <a:lstStyle/>
        <a:p>
          <a:endParaRPr lang="en-US"/>
        </a:p>
      </dgm:t>
    </dgm:pt>
    <dgm:pt modelId="{4288A54C-B9A0-994D-AE3F-278AD84585A7}" type="pres">
      <dgm:prSet presAssocID="{1BED15C8-5ECD-8447-AA08-659F57A50A3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F58B77-4E30-414D-8E1F-1389554AE08A}" type="pres">
      <dgm:prSet presAssocID="{1BED15C8-5ECD-8447-AA08-659F57A50A3C}" presName="hierChild4" presStyleCnt="0"/>
      <dgm:spPr/>
      <dgm:t>
        <a:bodyPr/>
        <a:lstStyle/>
        <a:p>
          <a:endParaRPr lang="en-US"/>
        </a:p>
      </dgm:t>
    </dgm:pt>
  </dgm:ptLst>
  <dgm:cxnLst>
    <dgm:cxn modelId="{3B12C734-DEED-AF46-B795-1FC597464322}" srcId="{E922DDC9-68FA-3D4E-B354-112FD62F54FA}" destId="{155336B1-2163-9745-8FBD-0BED01231195}" srcOrd="0" destOrd="0" parTransId="{06DDDFD4-C55E-964F-9558-68F38C253FC3}" sibTransId="{E3B6B652-0F06-6449-8B09-C9F1E695E2CA}"/>
    <dgm:cxn modelId="{6B07D924-1D02-A94D-87FB-0CBE8AA7FC9A}" srcId="{9206994D-04D8-1B45-B8A5-D86ABD576263}" destId="{CEDA2D93-0454-4448-A490-B3F1DE0FB0A8}" srcOrd="0" destOrd="0" parTransId="{AD81D144-7262-8F48-A4FB-AE0893453722}" sibTransId="{B6C18E52-8805-8E4F-923D-FDB0B870CFFC}"/>
    <dgm:cxn modelId="{70541D00-5C0C-4F21-BEBA-13EB8E5657DC}" type="presOf" srcId="{DFE148EA-5319-7847-87C1-007FDC5627A6}" destId="{34E416E1-5AFD-4C47-963E-AF973C5813AD}" srcOrd="0" destOrd="0" presId="urn:microsoft.com/office/officeart/2005/8/layout/hierarchy1"/>
    <dgm:cxn modelId="{3C679E38-DACA-0D47-A11B-A585BBD3AD63}" srcId="{CEDA2D93-0454-4448-A490-B3F1DE0FB0A8}" destId="{DFE148EA-5319-7847-87C1-007FDC5627A6}" srcOrd="1" destOrd="0" parTransId="{9156E9CD-F530-6A49-BF41-9456F0F507A4}" sibTransId="{9AFFF2C4-C3A2-4F46-80C7-82BA88AEA9C9}"/>
    <dgm:cxn modelId="{3D63D901-9D9F-40E8-9D42-D90665DEEA13}" type="presOf" srcId="{AA0EA1FF-874B-2445-821E-A76124AFD9CF}" destId="{30237CDC-6D25-D34A-AC06-14128A4E89D5}" srcOrd="0" destOrd="0" presId="urn:microsoft.com/office/officeart/2005/8/layout/hierarchy1"/>
    <dgm:cxn modelId="{B34111DA-6486-4736-9B9A-ED7F834672D1}" type="presOf" srcId="{CD1C455C-431B-844B-94D0-106B5FEA8B90}" destId="{DC8BAA0D-A60E-3840-BB4F-6EB31A4FBE07}" srcOrd="0" destOrd="0" presId="urn:microsoft.com/office/officeart/2005/8/layout/hierarchy1"/>
    <dgm:cxn modelId="{1710738B-D480-AD45-885C-8D30B0C8E7CD}" srcId="{88103D7E-A576-4343-B627-CA9E65B01E0A}" destId="{E922DDC9-68FA-3D4E-B354-112FD62F54FA}" srcOrd="0" destOrd="0" parTransId="{AB5745C7-319C-CE4C-BF0B-E6A17296C792}" sibTransId="{D2907CD3-86F7-EC45-BE1D-77614930ADFA}"/>
    <dgm:cxn modelId="{17B4147D-6015-5E41-A3EE-4724767F08F3}" srcId="{88103D7E-A576-4343-B627-CA9E65B01E0A}" destId="{281D537B-ED85-9E46-853C-E33A86E4EF9F}" srcOrd="1" destOrd="0" parTransId="{7D04ECD0-630A-574D-BC16-7FEBA802F583}" sibTransId="{81AD1895-FB54-F14E-A84B-C1E9A949A5D6}"/>
    <dgm:cxn modelId="{61171B14-8CA1-4A8D-B7FB-65A360073C48}" type="presOf" srcId="{6D273029-B248-9F42-8276-0747F649793B}" destId="{BBD5505A-DCEA-5C43-8B97-8DE47B1B736C}" srcOrd="0" destOrd="0" presId="urn:microsoft.com/office/officeart/2005/8/layout/hierarchy1"/>
    <dgm:cxn modelId="{B68B790B-916E-F941-86F3-BFA22B02E59B}" srcId="{281D537B-ED85-9E46-853C-E33A86E4EF9F}" destId="{6D273029-B248-9F42-8276-0747F649793B}" srcOrd="0" destOrd="0" parTransId="{DF15DAFF-6ADF-AB47-9914-D8D67352D235}" sibTransId="{16D58FDF-61DA-8744-91E2-94A454A863ED}"/>
    <dgm:cxn modelId="{921D79FF-24D3-4793-870A-E600EB8F19F6}" type="presOf" srcId="{A7CDFFF3-8958-45BB-928C-C57908A5AE51}" destId="{F607F9C6-C211-4BC0-9756-F5124EE67666}" srcOrd="0" destOrd="0" presId="urn:microsoft.com/office/officeart/2005/8/layout/hierarchy1"/>
    <dgm:cxn modelId="{A2FCBEEC-3128-4015-9DB7-EFE792820E03}" type="presOf" srcId="{3B3EFD24-4D9D-E747-830D-504669673855}" destId="{9BFCDEAC-D8CC-4D4E-AC0B-B69659215FEB}" srcOrd="0" destOrd="0" presId="urn:microsoft.com/office/officeart/2005/8/layout/hierarchy1"/>
    <dgm:cxn modelId="{DA2E55DB-B0E9-494C-96AA-44D5141E31F4}" srcId="{BE75ECA1-E8CC-3A41-9413-FD8A6DFEF401}" destId="{AA0EA1FF-874B-2445-821E-A76124AFD9CF}" srcOrd="0" destOrd="0" parTransId="{3B3EFD24-4D9D-E747-830D-504669673855}" sibTransId="{4AAA8C81-3088-0B4D-8795-1568861D7A3D}"/>
    <dgm:cxn modelId="{EE8D9B6B-3085-B344-91A4-D750D10B5B12}" srcId="{CEDA2D93-0454-4448-A490-B3F1DE0FB0A8}" destId="{88103D7E-A576-4343-B627-CA9E65B01E0A}" srcOrd="0" destOrd="0" parTransId="{FDE8C431-EC9C-3F41-8237-344870A65F4B}" sibTransId="{77C4F062-ECE1-9248-BF93-22DC2E8F48F8}"/>
    <dgm:cxn modelId="{169C2CA5-14BA-46CC-89E4-1DAB77A1DE89}" type="presOf" srcId="{9156E9CD-F530-6A49-BF41-9456F0F507A4}" destId="{E41B61BE-62A4-274E-BA86-CD4CC2DD8A97}" srcOrd="0" destOrd="0" presId="urn:microsoft.com/office/officeart/2005/8/layout/hierarchy1"/>
    <dgm:cxn modelId="{06AC905C-13DC-4EFE-AE60-E428DBE1CC2D}" type="presOf" srcId="{88103D7E-A576-4343-B627-CA9E65B01E0A}" destId="{50C977D4-4B40-3047-9FF5-F043688C0F0F}" srcOrd="0" destOrd="0" presId="urn:microsoft.com/office/officeart/2005/8/layout/hierarchy1"/>
    <dgm:cxn modelId="{BB0B8566-C51A-4E9F-9D4A-B7E9C4F573C3}" type="presOf" srcId="{9206994D-04D8-1B45-B8A5-D86ABD576263}" destId="{D115B27B-7AFF-FE42-A60D-40B75B69974A}" srcOrd="0" destOrd="0" presId="urn:microsoft.com/office/officeart/2005/8/layout/hierarchy1"/>
    <dgm:cxn modelId="{3D921048-B1C4-4E14-B68A-3C6F5CC6616C}" type="presOf" srcId="{7D04ECD0-630A-574D-BC16-7FEBA802F583}" destId="{C9F1BDA6-222F-5549-86A7-D600BF932C06}" srcOrd="0" destOrd="0" presId="urn:microsoft.com/office/officeart/2005/8/layout/hierarchy1"/>
    <dgm:cxn modelId="{C1E8A3EA-4C72-4AAC-9C9B-237A0A59E3BA}" type="presOf" srcId="{0952D48A-F4CC-49B7-B9E1-5A015C5B51F4}" destId="{9048E677-7C46-4008-A6FC-4FFB0D1FD38B}" srcOrd="0" destOrd="0" presId="urn:microsoft.com/office/officeart/2005/8/layout/hierarchy1"/>
    <dgm:cxn modelId="{8FAAF7E5-D6E4-4E46-8625-EB372F62015C}" srcId="{155336B1-2163-9745-8FBD-0BED01231195}" destId="{E017B23E-2102-43C4-B365-1F1FB2C471C8}" srcOrd="0" destOrd="0" parTransId="{A26C7A67-7891-4A3F-B3AF-2232A3923BA5}" sibTransId="{C1D19A80-1572-4D3E-AB24-30732B19A3EF}"/>
    <dgm:cxn modelId="{AE35597D-B95A-40FD-8DCF-D2C193574143}" srcId="{6D273029-B248-9F42-8276-0747F649793B}" destId="{A7CDFFF3-8958-45BB-928C-C57908A5AE51}" srcOrd="0" destOrd="0" parTransId="{0952D48A-F4CC-49B7-B9E1-5A015C5B51F4}" sibTransId="{41E4E0BC-F7FD-4A6E-BA76-497E6869EF2F}"/>
    <dgm:cxn modelId="{F4261889-5D0F-46F6-ADC0-EE7BA58D1CCE}" type="presOf" srcId="{E017B23E-2102-43C4-B365-1F1FB2C471C8}" destId="{ED754641-42A1-4F22-960C-0A45C293B097}" srcOrd="0" destOrd="0" presId="urn:microsoft.com/office/officeart/2005/8/layout/hierarchy1"/>
    <dgm:cxn modelId="{8B6AD13F-1B28-4488-B629-740CBE0A500B}" type="presOf" srcId="{155336B1-2163-9745-8FBD-0BED01231195}" destId="{336AA884-EB81-E840-9758-0BD97ACDBC02}" srcOrd="0" destOrd="0" presId="urn:microsoft.com/office/officeart/2005/8/layout/hierarchy1"/>
    <dgm:cxn modelId="{8E171479-1D6B-7043-B904-F7A2F9C1EB59}" srcId="{E922DDC9-68FA-3D4E-B354-112FD62F54FA}" destId="{BE75ECA1-E8CC-3A41-9413-FD8A6DFEF401}" srcOrd="1" destOrd="0" parTransId="{6CF92D68-C0E9-F341-B737-F2BF193CB2C8}" sibTransId="{E8B72F65-15CD-1747-9F9C-4CF09047ECC0}"/>
    <dgm:cxn modelId="{57A9650E-BF03-48F6-A3A5-FCEB825E292C}" type="presOf" srcId="{AB5745C7-319C-CE4C-BF0B-E6A17296C792}" destId="{9EC449A3-B7FD-B14D-9619-A9FDEF02B5E0}" srcOrd="0" destOrd="0" presId="urn:microsoft.com/office/officeart/2005/8/layout/hierarchy1"/>
    <dgm:cxn modelId="{40F9593D-E922-4C85-8ED8-D9BCB38A41DA}" type="presOf" srcId="{BE75ECA1-E8CC-3A41-9413-FD8A6DFEF401}" destId="{D28B3046-FE5F-334D-853F-B7EFE49EE5BA}" srcOrd="0" destOrd="0" presId="urn:microsoft.com/office/officeart/2005/8/layout/hierarchy1"/>
    <dgm:cxn modelId="{D609D6A0-28B2-4C90-B072-A7468AAF642F}" type="presOf" srcId="{A26C7A67-7891-4A3F-B3AF-2232A3923BA5}" destId="{E88D7CF5-7D36-4165-A2B8-DF511EC5788F}" srcOrd="0" destOrd="0" presId="urn:microsoft.com/office/officeart/2005/8/layout/hierarchy1"/>
    <dgm:cxn modelId="{425A0E91-2732-4B59-B26B-37D8323A626A}" type="presOf" srcId="{06DDDFD4-C55E-964F-9558-68F38C253FC3}" destId="{87ED2361-0BF0-9243-8276-2F5FB9D2957F}" srcOrd="0" destOrd="0" presId="urn:microsoft.com/office/officeart/2005/8/layout/hierarchy1"/>
    <dgm:cxn modelId="{25505472-FE7F-45E6-A9C8-CA81DD3EB225}" type="presOf" srcId="{DF15DAFF-6ADF-AB47-9914-D8D67352D235}" destId="{F38814DB-5BC5-0F46-91C6-0CE39A41C977}" srcOrd="0" destOrd="0" presId="urn:microsoft.com/office/officeart/2005/8/layout/hierarchy1"/>
    <dgm:cxn modelId="{5D3A541C-67E1-46D3-A387-720D4B08B6D5}" type="presOf" srcId="{1BED15C8-5ECD-8447-AA08-659F57A50A3C}" destId="{4288A54C-B9A0-994D-AE3F-278AD84585A7}" srcOrd="0" destOrd="0" presId="urn:microsoft.com/office/officeart/2005/8/layout/hierarchy1"/>
    <dgm:cxn modelId="{62621264-5FBE-B04D-9907-B23214064B03}" srcId="{DFE148EA-5319-7847-87C1-007FDC5627A6}" destId="{1BED15C8-5ECD-8447-AA08-659F57A50A3C}" srcOrd="0" destOrd="0" parTransId="{CD1C455C-431B-844B-94D0-106B5FEA8B90}" sibTransId="{E7CAEFDB-93C4-6B44-A8D4-49788ED046D1}"/>
    <dgm:cxn modelId="{D265622F-0452-4B62-9029-EEC3BAA2A5C4}" type="presOf" srcId="{CEDA2D93-0454-4448-A490-B3F1DE0FB0A8}" destId="{DC3812C1-35B3-3742-83CC-D2B293B52C17}" srcOrd="0" destOrd="0" presId="urn:microsoft.com/office/officeart/2005/8/layout/hierarchy1"/>
    <dgm:cxn modelId="{D4F41488-DE8B-44D5-B102-665A7D6D7054}" type="presOf" srcId="{6CF92D68-C0E9-F341-B737-F2BF193CB2C8}" destId="{A5C33F1A-DF33-E74F-9CFB-1A16214ECE43}" srcOrd="0" destOrd="0" presId="urn:microsoft.com/office/officeart/2005/8/layout/hierarchy1"/>
    <dgm:cxn modelId="{5FE1F419-CBB2-4D5D-9925-0071410DAB57}" type="presOf" srcId="{FDE8C431-EC9C-3F41-8237-344870A65F4B}" destId="{8E8B0A51-A1CE-0744-A78C-109E4E9E62C5}" srcOrd="0" destOrd="0" presId="urn:microsoft.com/office/officeart/2005/8/layout/hierarchy1"/>
    <dgm:cxn modelId="{FD240771-0A28-4F2C-86CB-8D6FDB8E4994}" type="presOf" srcId="{281D537B-ED85-9E46-853C-E33A86E4EF9F}" destId="{25186F80-823C-A44B-87BF-B1FF4E9CB351}" srcOrd="0" destOrd="0" presId="urn:microsoft.com/office/officeart/2005/8/layout/hierarchy1"/>
    <dgm:cxn modelId="{C26CA88D-DCED-467F-AC9D-33D834DD6283}" type="presOf" srcId="{E922DDC9-68FA-3D4E-B354-112FD62F54FA}" destId="{1771F92D-7793-F04D-A896-DC1DD4A08B4F}" srcOrd="0" destOrd="0" presId="urn:microsoft.com/office/officeart/2005/8/layout/hierarchy1"/>
    <dgm:cxn modelId="{6297E876-5726-4166-ABFB-BD4367934817}" type="presParOf" srcId="{D115B27B-7AFF-FE42-A60D-40B75B69974A}" destId="{A5BC1EBE-DF0B-5944-8079-69E9875DE8D8}" srcOrd="0" destOrd="0" presId="urn:microsoft.com/office/officeart/2005/8/layout/hierarchy1"/>
    <dgm:cxn modelId="{B7EEA8C8-E61F-4B71-BF25-6AE06B046A35}" type="presParOf" srcId="{A5BC1EBE-DF0B-5944-8079-69E9875DE8D8}" destId="{377899C9-529C-E04B-9903-22C2532BA474}" srcOrd="0" destOrd="0" presId="urn:microsoft.com/office/officeart/2005/8/layout/hierarchy1"/>
    <dgm:cxn modelId="{296F8D3F-B56B-412F-9781-22A5BDDD89CD}" type="presParOf" srcId="{377899C9-529C-E04B-9903-22C2532BA474}" destId="{017A5044-B285-8A44-8A86-503E267661E8}" srcOrd="0" destOrd="0" presId="urn:microsoft.com/office/officeart/2005/8/layout/hierarchy1"/>
    <dgm:cxn modelId="{7ED47FD2-B094-4721-B38A-4E314C56329F}" type="presParOf" srcId="{377899C9-529C-E04B-9903-22C2532BA474}" destId="{DC3812C1-35B3-3742-83CC-D2B293B52C17}" srcOrd="1" destOrd="0" presId="urn:microsoft.com/office/officeart/2005/8/layout/hierarchy1"/>
    <dgm:cxn modelId="{7798E7E7-5858-4519-A39F-1F81249D0AC9}" type="presParOf" srcId="{A5BC1EBE-DF0B-5944-8079-69E9875DE8D8}" destId="{1A598BB3-BC8A-3944-ABCC-D4FADED1FB93}" srcOrd="1" destOrd="0" presId="urn:microsoft.com/office/officeart/2005/8/layout/hierarchy1"/>
    <dgm:cxn modelId="{56175FBA-3F3E-40C3-8FC1-5DF66C8DEFB4}" type="presParOf" srcId="{1A598BB3-BC8A-3944-ABCC-D4FADED1FB93}" destId="{8E8B0A51-A1CE-0744-A78C-109E4E9E62C5}" srcOrd="0" destOrd="0" presId="urn:microsoft.com/office/officeart/2005/8/layout/hierarchy1"/>
    <dgm:cxn modelId="{388BF966-2229-403F-9BDF-CC794EF22564}" type="presParOf" srcId="{1A598BB3-BC8A-3944-ABCC-D4FADED1FB93}" destId="{4D4E013E-D3F8-944E-9D3A-CC44DD8CDE06}" srcOrd="1" destOrd="0" presId="urn:microsoft.com/office/officeart/2005/8/layout/hierarchy1"/>
    <dgm:cxn modelId="{B9EA638D-02D4-495D-88AC-793DB638BFB1}" type="presParOf" srcId="{4D4E013E-D3F8-944E-9D3A-CC44DD8CDE06}" destId="{3CE87989-8293-1146-A038-BD84859DA95A}" srcOrd="0" destOrd="0" presId="urn:microsoft.com/office/officeart/2005/8/layout/hierarchy1"/>
    <dgm:cxn modelId="{FD24F339-A32B-47C6-AF56-D477D865A53E}" type="presParOf" srcId="{3CE87989-8293-1146-A038-BD84859DA95A}" destId="{25D3C28D-F90D-D846-A24F-A7F9EA5B3BA5}" srcOrd="0" destOrd="0" presId="urn:microsoft.com/office/officeart/2005/8/layout/hierarchy1"/>
    <dgm:cxn modelId="{B661E50E-28F5-46FD-BCFE-C9D6860AE617}" type="presParOf" srcId="{3CE87989-8293-1146-A038-BD84859DA95A}" destId="{50C977D4-4B40-3047-9FF5-F043688C0F0F}" srcOrd="1" destOrd="0" presId="urn:microsoft.com/office/officeart/2005/8/layout/hierarchy1"/>
    <dgm:cxn modelId="{FF411849-E7A8-45B6-A573-7E717710F5A8}" type="presParOf" srcId="{4D4E013E-D3F8-944E-9D3A-CC44DD8CDE06}" destId="{EB033764-C0F2-9045-8E0B-EBCD45433116}" srcOrd="1" destOrd="0" presId="urn:microsoft.com/office/officeart/2005/8/layout/hierarchy1"/>
    <dgm:cxn modelId="{F2816D60-A117-4AE1-857C-88DD440CE7BD}" type="presParOf" srcId="{EB033764-C0F2-9045-8E0B-EBCD45433116}" destId="{9EC449A3-B7FD-B14D-9619-A9FDEF02B5E0}" srcOrd="0" destOrd="0" presId="urn:microsoft.com/office/officeart/2005/8/layout/hierarchy1"/>
    <dgm:cxn modelId="{B8AB2D20-CC3B-477C-90F1-CC73810D1CA1}" type="presParOf" srcId="{EB033764-C0F2-9045-8E0B-EBCD45433116}" destId="{5E9E9FE6-663D-374E-B336-3067580A1D88}" srcOrd="1" destOrd="0" presId="urn:microsoft.com/office/officeart/2005/8/layout/hierarchy1"/>
    <dgm:cxn modelId="{23F78312-B64D-4CA2-ACFF-FC9B9EAABD2E}" type="presParOf" srcId="{5E9E9FE6-663D-374E-B336-3067580A1D88}" destId="{6AADD43C-FF9D-5947-AD90-E0CB83EEBAF9}" srcOrd="0" destOrd="0" presId="urn:microsoft.com/office/officeart/2005/8/layout/hierarchy1"/>
    <dgm:cxn modelId="{9D8CA395-CE5C-46A4-9FF8-FDD047D2EC5D}" type="presParOf" srcId="{6AADD43C-FF9D-5947-AD90-E0CB83EEBAF9}" destId="{79D8144F-5FA4-BB47-9186-8980973F6633}" srcOrd="0" destOrd="0" presId="urn:microsoft.com/office/officeart/2005/8/layout/hierarchy1"/>
    <dgm:cxn modelId="{9B8BE249-ED8A-4679-9798-53B6949AE80F}" type="presParOf" srcId="{6AADD43C-FF9D-5947-AD90-E0CB83EEBAF9}" destId="{1771F92D-7793-F04D-A896-DC1DD4A08B4F}" srcOrd="1" destOrd="0" presId="urn:microsoft.com/office/officeart/2005/8/layout/hierarchy1"/>
    <dgm:cxn modelId="{7C984E50-05D1-4DCF-B8A4-D35952005968}" type="presParOf" srcId="{5E9E9FE6-663D-374E-B336-3067580A1D88}" destId="{D02C4BA1-DF2A-5345-BD93-DB5BE81A3ECB}" srcOrd="1" destOrd="0" presId="urn:microsoft.com/office/officeart/2005/8/layout/hierarchy1"/>
    <dgm:cxn modelId="{0B980D54-3AF6-4589-B17F-31283C162A50}" type="presParOf" srcId="{D02C4BA1-DF2A-5345-BD93-DB5BE81A3ECB}" destId="{87ED2361-0BF0-9243-8276-2F5FB9D2957F}" srcOrd="0" destOrd="0" presId="urn:microsoft.com/office/officeart/2005/8/layout/hierarchy1"/>
    <dgm:cxn modelId="{B0AAB943-770C-4CF3-8238-45A54CF83AF0}" type="presParOf" srcId="{D02C4BA1-DF2A-5345-BD93-DB5BE81A3ECB}" destId="{40ED4F3C-BE50-AE4F-B7FD-2C6193467EEA}" srcOrd="1" destOrd="0" presId="urn:microsoft.com/office/officeart/2005/8/layout/hierarchy1"/>
    <dgm:cxn modelId="{D9FA47F5-B805-4790-AE76-DAED114ACA02}" type="presParOf" srcId="{40ED4F3C-BE50-AE4F-B7FD-2C6193467EEA}" destId="{B41C2B9E-2432-284D-A5E0-77403CE043EF}" srcOrd="0" destOrd="0" presId="urn:microsoft.com/office/officeart/2005/8/layout/hierarchy1"/>
    <dgm:cxn modelId="{99A2D41D-33BB-4532-8502-DC3786C996C3}" type="presParOf" srcId="{B41C2B9E-2432-284D-A5E0-77403CE043EF}" destId="{3B759A4D-D7FD-AD45-8ABC-66746588F552}" srcOrd="0" destOrd="0" presId="urn:microsoft.com/office/officeart/2005/8/layout/hierarchy1"/>
    <dgm:cxn modelId="{19DE31E1-44C8-4739-81C5-FBF4BF802473}" type="presParOf" srcId="{B41C2B9E-2432-284D-A5E0-77403CE043EF}" destId="{336AA884-EB81-E840-9758-0BD97ACDBC02}" srcOrd="1" destOrd="0" presId="urn:microsoft.com/office/officeart/2005/8/layout/hierarchy1"/>
    <dgm:cxn modelId="{01D4593B-3704-45EE-9D65-B6A90204AE2C}" type="presParOf" srcId="{40ED4F3C-BE50-AE4F-B7FD-2C6193467EEA}" destId="{11AF5BD6-B4B3-E844-92B7-08CD444ED9CA}" srcOrd="1" destOrd="0" presId="urn:microsoft.com/office/officeart/2005/8/layout/hierarchy1"/>
    <dgm:cxn modelId="{CB61FBC0-A872-4E62-AE55-772D69CA5DDF}" type="presParOf" srcId="{11AF5BD6-B4B3-E844-92B7-08CD444ED9CA}" destId="{E88D7CF5-7D36-4165-A2B8-DF511EC5788F}" srcOrd="0" destOrd="0" presId="urn:microsoft.com/office/officeart/2005/8/layout/hierarchy1"/>
    <dgm:cxn modelId="{18517BF5-3E62-470F-9121-0163710546FB}" type="presParOf" srcId="{11AF5BD6-B4B3-E844-92B7-08CD444ED9CA}" destId="{8A73F37A-1739-4973-805D-12CAD4B829A9}" srcOrd="1" destOrd="0" presId="urn:microsoft.com/office/officeart/2005/8/layout/hierarchy1"/>
    <dgm:cxn modelId="{112B8F58-FB2C-4DFA-8B43-6C8FC3EE0676}" type="presParOf" srcId="{8A73F37A-1739-4973-805D-12CAD4B829A9}" destId="{C5D86679-6567-4801-9114-934AACE62417}" srcOrd="0" destOrd="0" presId="urn:microsoft.com/office/officeart/2005/8/layout/hierarchy1"/>
    <dgm:cxn modelId="{D6CEE47A-07FA-4225-A38F-7DC21FD84E21}" type="presParOf" srcId="{C5D86679-6567-4801-9114-934AACE62417}" destId="{3B1E83EC-FD35-473F-B072-0BA4003076BA}" srcOrd="0" destOrd="0" presId="urn:microsoft.com/office/officeart/2005/8/layout/hierarchy1"/>
    <dgm:cxn modelId="{AC4BA566-CE46-4D24-B806-CF21EDFA8CA0}" type="presParOf" srcId="{C5D86679-6567-4801-9114-934AACE62417}" destId="{ED754641-42A1-4F22-960C-0A45C293B097}" srcOrd="1" destOrd="0" presId="urn:microsoft.com/office/officeart/2005/8/layout/hierarchy1"/>
    <dgm:cxn modelId="{BF0F9B31-90F5-4CD0-9831-CE095472AA95}" type="presParOf" srcId="{8A73F37A-1739-4973-805D-12CAD4B829A9}" destId="{7DCFE1C1-DBC1-4877-A0BD-41CE0A9B4ADD}" srcOrd="1" destOrd="0" presId="urn:microsoft.com/office/officeart/2005/8/layout/hierarchy1"/>
    <dgm:cxn modelId="{8151925E-EBB3-452B-BFCB-9CFD81E98D86}" type="presParOf" srcId="{D02C4BA1-DF2A-5345-BD93-DB5BE81A3ECB}" destId="{A5C33F1A-DF33-E74F-9CFB-1A16214ECE43}" srcOrd="2" destOrd="0" presId="urn:microsoft.com/office/officeart/2005/8/layout/hierarchy1"/>
    <dgm:cxn modelId="{EA3776FC-EF03-4975-AA72-765B2980CE43}" type="presParOf" srcId="{D02C4BA1-DF2A-5345-BD93-DB5BE81A3ECB}" destId="{4FA9D40B-3C7E-664B-81B2-185DE78B04BE}" srcOrd="3" destOrd="0" presId="urn:microsoft.com/office/officeart/2005/8/layout/hierarchy1"/>
    <dgm:cxn modelId="{E9D9314B-E966-4DA5-8BF7-69E50D8C87EA}" type="presParOf" srcId="{4FA9D40B-3C7E-664B-81B2-185DE78B04BE}" destId="{11D61B49-EF72-FE4A-88CA-1CE55560B57D}" srcOrd="0" destOrd="0" presId="urn:microsoft.com/office/officeart/2005/8/layout/hierarchy1"/>
    <dgm:cxn modelId="{CE70911D-ED81-45B8-89B0-8D140800B32F}" type="presParOf" srcId="{11D61B49-EF72-FE4A-88CA-1CE55560B57D}" destId="{774F6898-F014-954A-8FAF-EBC9AF1B18E4}" srcOrd="0" destOrd="0" presId="urn:microsoft.com/office/officeart/2005/8/layout/hierarchy1"/>
    <dgm:cxn modelId="{5F0DD157-3EF9-4C78-8CE5-C14D8977A0DF}" type="presParOf" srcId="{11D61B49-EF72-FE4A-88CA-1CE55560B57D}" destId="{D28B3046-FE5F-334D-853F-B7EFE49EE5BA}" srcOrd="1" destOrd="0" presId="urn:microsoft.com/office/officeart/2005/8/layout/hierarchy1"/>
    <dgm:cxn modelId="{37DA22F5-203A-42D8-A88F-51EF2EEA1101}" type="presParOf" srcId="{4FA9D40B-3C7E-664B-81B2-185DE78B04BE}" destId="{63E5C8D0-239C-FB44-B83B-3B4F3396EB08}" srcOrd="1" destOrd="0" presId="urn:microsoft.com/office/officeart/2005/8/layout/hierarchy1"/>
    <dgm:cxn modelId="{D16408A5-F1D4-4092-AACB-6E800C0DCCEC}" type="presParOf" srcId="{63E5C8D0-239C-FB44-B83B-3B4F3396EB08}" destId="{9BFCDEAC-D8CC-4D4E-AC0B-B69659215FEB}" srcOrd="0" destOrd="0" presId="urn:microsoft.com/office/officeart/2005/8/layout/hierarchy1"/>
    <dgm:cxn modelId="{6F5C0E9A-D985-49D3-BAF6-C3449B588BC3}" type="presParOf" srcId="{63E5C8D0-239C-FB44-B83B-3B4F3396EB08}" destId="{089B5ABF-27B7-7047-8D46-E8D4F56ADCC4}" srcOrd="1" destOrd="0" presId="urn:microsoft.com/office/officeart/2005/8/layout/hierarchy1"/>
    <dgm:cxn modelId="{6C27250C-4972-45A2-912D-34EB73CB426B}" type="presParOf" srcId="{089B5ABF-27B7-7047-8D46-E8D4F56ADCC4}" destId="{C4790363-F5BE-4241-A0C6-69A3D02E00FF}" srcOrd="0" destOrd="0" presId="urn:microsoft.com/office/officeart/2005/8/layout/hierarchy1"/>
    <dgm:cxn modelId="{06335AF6-8AB2-4FD1-8FB6-9153C99C8A25}" type="presParOf" srcId="{C4790363-F5BE-4241-A0C6-69A3D02E00FF}" destId="{06B3A3E9-E34C-EE49-A65C-53F875A59342}" srcOrd="0" destOrd="0" presId="urn:microsoft.com/office/officeart/2005/8/layout/hierarchy1"/>
    <dgm:cxn modelId="{8684E63A-4D3B-4A6A-8533-F4532576AC21}" type="presParOf" srcId="{C4790363-F5BE-4241-A0C6-69A3D02E00FF}" destId="{30237CDC-6D25-D34A-AC06-14128A4E89D5}" srcOrd="1" destOrd="0" presId="urn:microsoft.com/office/officeart/2005/8/layout/hierarchy1"/>
    <dgm:cxn modelId="{0D416E8F-ED4F-4FB9-9A95-555B3DBBFF16}" type="presParOf" srcId="{089B5ABF-27B7-7047-8D46-E8D4F56ADCC4}" destId="{01F33B23-3899-2543-8588-736C2B7485BC}" srcOrd="1" destOrd="0" presId="urn:microsoft.com/office/officeart/2005/8/layout/hierarchy1"/>
    <dgm:cxn modelId="{03A384CF-8119-499D-A72D-8E5E1E5FEE8C}" type="presParOf" srcId="{EB033764-C0F2-9045-8E0B-EBCD45433116}" destId="{C9F1BDA6-222F-5549-86A7-D600BF932C06}" srcOrd="2" destOrd="0" presId="urn:microsoft.com/office/officeart/2005/8/layout/hierarchy1"/>
    <dgm:cxn modelId="{7D32AAFA-04BE-42C0-B698-2DEB31A7988B}" type="presParOf" srcId="{EB033764-C0F2-9045-8E0B-EBCD45433116}" destId="{52BFC4B2-871D-6945-B688-C474298FCD3F}" srcOrd="3" destOrd="0" presId="urn:microsoft.com/office/officeart/2005/8/layout/hierarchy1"/>
    <dgm:cxn modelId="{4A7A732A-6DBF-4D88-9154-53FBFFC9EA89}" type="presParOf" srcId="{52BFC4B2-871D-6945-B688-C474298FCD3F}" destId="{2263CE0C-01ED-AC48-B1BA-ED1B6456F2C1}" srcOrd="0" destOrd="0" presId="urn:microsoft.com/office/officeart/2005/8/layout/hierarchy1"/>
    <dgm:cxn modelId="{EEE09E6B-8268-4B63-88AF-6164B9BE8AFF}" type="presParOf" srcId="{2263CE0C-01ED-AC48-B1BA-ED1B6456F2C1}" destId="{AA4B6B98-9AC0-3647-83DA-1F26CC1AA443}" srcOrd="0" destOrd="0" presId="urn:microsoft.com/office/officeart/2005/8/layout/hierarchy1"/>
    <dgm:cxn modelId="{781B0CF8-1ABC-4AF0-B3EF-6F5919680FAE}" type="presParOf" srcId="{2263CE0C-01ED-AC48-B1BA-ED1B6456F2C1}" destId="{25186F80-823C-A44B-87BF-B1FF4E9CB351}" srcOrd="1" destOrd="0" presId="urn:microsoft.com/office/officeart/2005/8/layout/hierarchy1"/>
    <dgm:cxn modelId="{A6F640A7-EB1D-4B6E-B78E-5C12B5F7C546}" type="presParOf" srcId="{52BFC4B2-871D-6945-B688-C474298FCD3F}" destId="{BF9ED347-7325-5F48-853A-595DE721FC61}" srcOrd="1" destOrd="0" presId="urn:microsoft.com/office/officeart/2005/8/layout/hierarchy1"/>
    <dgm:cxn modelId="{8C513530-BB64-4190-9366-E1D8895CE31C}" type="presParOf" srcId="{BF9ED347-7325-5F48-853A-595DE721FC61}" destId="{F38814DB-5BC5-0F46-91C6-0CE39A41C977}" srcOrd="0" destOrd="0" presId="urn:microsoft.com/office/officeart/2005/8/layout/hierarchy1"/>
    <dgm:cxn modelId="{ACCD0FE0-F342-40DA-8BB0-7AEEC983F3B8}" type="presParOf" srcId="{BF9ED347-7325-5F48-853A-595DE721FC61}" destId="{6F1AB3E4-14FA-2047-ADAB-37386CF45AAC}" srcOrd="1" destOrd="0" presId="urn:microsoft.com/office/officeart/2005/8/layout/hierarchy1"/>
    <dgm:cxn modelId="{AED12E4D-4808-44C7-831F-4FDC683B5920}" type="presParOf" srcId="{6F1AB3E4-14FA-2047-ADAB-37386CF45AAC}" destId="{5B2A4EEF-9BFD-5346-B1E9-5C1D8368BA81}" srcOrd="0" destOrd="0" presId="urn:microsoft.com/office/officeart/2005/8/layout/hierarchy1"/>
    <dgm:cxn modelId="{862BFDE2-155C-4539-B333-FBCEFC8153E2}" type="presParOf" srcId="{5B2A4EEF-9BFD-5346-B1E9-5C1D8368BA81}" destId="{30ADDA8E-902A-134E-9CD8-75ADEB5D652F}" srcOrd="0" destOrd="0" presId="urn:microsoft.com/office/officeart/2005/8/layout/hierarchy1"/>
    <dgm:cxn modelId="{8C7D4725-0173-4CB3-8463-FDD65BCC7241}" type="presParOf" srcId="{5B2A4EEF-9BFD-5346-B1E9-5C1D8368BA81}" destId="{BBD5505A-DCEA-5C43-8B97-8DE47B1B736C}" srcOrd="1" destOrd="0" presId="urn:microsoft.com/office/officeart/2005/8/layout/hierarchy1"/>
    <dgm:cxn modelId="{0AA74971-E409-41ED-8A01-97FB36BF9D22}" type="presParOf" srcId="{6F1AB3E4-14FA-2047-ADAB-37386CF45AAC}" destId="{0C10DA81-3E3D-7147-BEA1-3247D21F25F9}" srcOrd="1" destOrd="0" presId="urn:microsoft.com/office/officeart/2005/8/layout/hierarchy1"/>
    <dgm:cxn modelId="{9B4042C0-EBD3-4D51-99DB-72780504604D}" type="presParOf" srcId="{0C10DA81-3E3D-7147-BEA1-3247D21F25F9}" destId="{9048E677-7C46-4008-A6FC-4FFB0D1FD38B}" srcOrd="0" destOrd="0" presId="urn:microsoft.com/office/officeart/2005/8/layout/hierarchy1"/>
    <dgm:cxn modelId="{6B18DC3C-EE53-4D5B-A9E4-07989CD317DD}" type="presParOf" srcId="{0C10DA81-3E3D-7147-BEA1-3247D21F25F9}" destId="{39E0FAAF-A9DF-4871-9602-B319FB7CAC08}" srcOrd="1" destOrd="0" presId="urn:microsoft.com/office/officeart/2005/8/layout/hierarchy1"/>
    <dgm:cxn modelId="{456C23BB-02A1-4579-8FF4-94BB3AA40B99}" type="presParOf" srcId="{39E0FAAF-A9DF-4871-9602-B319FB7CAC08}" destId="{759A54B5-27CC-4C2F-8A96-F5D75CDF35FB}" srcOrd="0" destOrd="0" presId="urn:microsoft.com/office/officeart/2005/8/layout/hierarchy1"/>
    <dgm:cxn modelId="{C6ADD8FF-4C40-4C09-B7CF-005EDB9C7782}" type="presParOf" srcId="{759A54B5-27CC-4C2F-8A96-F5D75CDF35FB}" destId="{77303DC6-9541-47B9-BECA-9334022A2253}" srcOrd="0" destOrd="0" presId="urn:microsoft.com/office/officeart/2005/8/layout/hierarchy1"/>
    <dgm:cxn modelId="{9800D8BF-C542-4314-A6E4-48957C9520B3}" type="presParOf" srcId="{759A54B5-27CC-4C2F-8A96-F5D75CDF35FB}" destId="{F607F9C6-C211-4BC0-9756-F5124EE67666}" srcOrd="1" destOrd="0" presId="urn:microsoft.com/office/officeart/2005/8/layout/hierarchy1"/>
    <dgm:cxn modelId="{5046487A-47A4-4CBE-A544-DFBFC373ED98}" type="presParOf" srcId="{39E0FAAF-A9DF-4871-9602-B319FB7CAC08}" destId="{D2FEA444-9EED-45D4-A02A-53DBA71385E1}" srcOrd="1" destOrd="0" presId="urn:microsoft.com/office/officeart/2005/8/layout/hierarchy1"/>
    <dgm:cxn modelId="{2B61F380-0BC0-4B3F-BBD6-8155723A4287}" type="presParOf" srcId="{1A598BB3-BC8A-3944-ABCC-D4FADED1FB93}" destId="{E41B61BE-62A4-274E-BA86-CD4CC2DD8A97}" srcOrd="2" destOrd="0" presId="urn:microsoft.com/office/officeart/2005/8/layout/hierarchy1"/>
    <dgm:cxn modelId="{814BF7F3-B733-43F7-B8CD-4930BAEC5848}" type="presParOf" srcId="{1A598BB3-BC8A-3944-ABCC-D4FADED1FB93}" destId="{C465A3BA-6B7C-594F-B7E5-52DAD74DB38E}" srcOrd="3" destOrd="0" presId="urn:microsoft.com/office/officeart/2005/8/layout/hierarchy1"/>
    <dgm:cxn modelId="{8412EAA6-CB4F-42BD-838E-AFBFEE52846D}" type="presParOf" srcId="{C465A3BA-6B7C-594F-B7E5-52DAD74DB38E}" destId="{F9781A8D-BE3F-6543-BB96-FDE41716D9BE}" srcOrd="0" destOrd="0" presId="urn:microsoft.com/office/officeart/2005/8/layout/hierarchy1"/>
    <dgm:cxn modelId="{8494B93E-3FA8-4198-8696-76C43BBD739B}" type="presParOf" srcId="{F9781A8D-BE3F-6543-BB96-FDE41716D9BE}" destId="{78AB35CA-828B-4649-9A03-B2D6984B2522}" srcOrd="0" destOrd="0" presId="urn:microsoft.com/office/officeart/2005/8/layout/hierarchy1"/>
    <dgm:cxn modelId="{7DF2F21C-2EF4-4EE3-A3D5-A428096D3E09}" type="presParOf" srcId="{F9781A8D-BE3F-6543-BB96-FDE41716D9BE}" destId="{34E416E1-5AFD-4C47-963E-AF973C5813AD}" srcOrd="1" destOrd="0" presId="urn:microsoft.com/office/officeart/2005/8/layout/hierarchy1"/>
    <dgm:cxn modelId="{64E54012-9DAE-4D14-B02F-E57203E5B831}" type="presParOf" srcId="{C465A3BA-6B7C-594F-B7E5-52DAD74DB38E}" destId="{1171D14E-838D-EB4F-9D5B-1467C220A408}" srcOrd="1" destOrd="0" presId="urn:microsoft.com/office/officeart/2005/8/layout/hierarchy1"/>
    <dgm:cxn modelId="{0F25CAD9-33D4-4E68-9971-357D9E80BBA2}" type="presParOf" srcId="{1171D14E-838D-EB4F-9D5B-1467C220A408}" destId="{DC8BAA0D-A60E-3840-BB4F-6EB31A4FBE07}" srcOrd="0" destOrd="0" presId="urn:microsoft.com/office/officeart/2005/8/layout/hierarchy1"/>
    <dgm:cxn modelId="{AB989B79-B2B0-4064-974E-A69B9BE8DB85}" type="presParOf" srcId="{1171D14E-838D-EB4F-9D5B-1467C220A408}" destId="{75F8A3C4-F645-9949-8A09-9A116C19056D}" srcOrd="1" destOrd="0" presId="urn:microsoft.com/office/officeart/2005/8/layout/hierarchy1"/>
    <dgm:cxn modelId="{92968B55-6053-4158-B408-9A112CC4027B}" type="presParOf" srcId="{75F8A3C4-F645-9949-8A09-9A116C19056D}" destId="{376175F9-E303-E947-96D0-29D2AD3E8683}" srcOrd="0" destOrd="0" presId="urn:microsoft.com/office/officeart/2005/8/layout/hierarchy1"/>
    <dgm:cxn modelId="{595A4B8C-9A45-40A2-A4A3-436869DC8AF9}" type="presParOf" srcId="{376175F9-E303-E947-96D0-29D2AD3E8683}" destId="{4A4D082F-9169-A44C-AAB3-D9A0E004C13A}" srcOrd="0" destOrd="0" presId="urn:microsoft.com/office/officeart/2005/8/layout/hierarchy1"/>
    <dgm:cxn modelId="{EB7F0AA5-32C5-40E5-9098-E6FE20880627}" type="presParOf" srcId="{376175F9-E303-E947-96D0-29D2AD3E8683}" destId="{4288A54C-B9A0-994D-AE3F-278AD84585A7}" srcOrd="1" destOrd="0" presId="urn:microsoft.com/office/officeart/2005/8/layout/hierarchy1"/>
    <dgm:cxn modelId="{47C702CA-210E-4B58-9BB9-B7DB880BC849}" type="presParOf" srcId="{75F8A3C4-F645-9949-8A09-9A116C19056D}" destId="{9BF58B77-4E30-414D-8E1F-1389554AE0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CFF3A1-0756-4504-B4B5-6A36E3443B1C}" type="doc">
      <dgm:prSet loTypeId="urn:microsoft.com/office/officeart/2005/8/layout/process2" loCatId="process" qsTypeId="urn:microsoft.com/office/officeart/2005/8/quickstyle/3d3" qsCatId="3D" csTypeId="urn:microsoft.com/office/officeart/2005/8/colors/accent2_2" csCatId="accent2" phldr="1"/>
      <dgm:spPr/>
    </dgm:pt>
    <dgm:pt modelId="{1E022447-6281-4E5B-B649-F3F33056D496}">
      <dgm:prSet phldrT="[Text]"/>
      <dgm:spPr/>
      <dgm:t>
        <a:bodyPr/>
        <a:lstStyle/>
        <a:p>
          <a:r>
            <a:rPr lang="en-US" dirty="0" smtClean="0"/>
            <a:t>Deliver non-reactive results</a:t>
          </a:r>
          <a:endParaRPr lang="en-US" dirty="0"/>
        </a:p>
      </dgm:t>
    </dgm:pt>
    <dgm:pt modelId="{A9D059A4-ECA3-475E-96D2-FC3531F8169B}" type="parTrans" cxnId="{977B1557-973B-43A0-A080-CD3185702AF3}">
      <dgm:prSet/>
      <dgm:spPr/>
      <dgm:t>
        <a:bodyPr/>
        <a:lstStyle/>
        <a:p>
          <a:endParaRPr lang="en-US"/>
        </a:p>
      </dgm:t>
    </dgm:pt>
    <dgm:pt modelId="{EBD7AB55-CB06-4C67-A693-E14A6B18090E}" type="sibTrans" cxnId="{977B1557-973B-43A0-A080-CD3185702AF3}">
      <dgm:prSet/>
      <dgm:spPr/>
      <dgm:t>
        <a:bodyPr/>
        <a:lstStyle/>
        <a:p>
          <a:endParaRPr lang="en-US"/>
        </a:p>
      </dgm:t>
    </dgm:pt>
    <dgm:pt modelId="{E9E42E05-CA36-4B30-8C5B-B8F3B50B14DC}">
      <dgm:prSet phldrT="[Text]"/>
      <dgm:spPr/>
      <dgm:t>
        <a:bodyPr/>
        <a:lstStyle/>
        <a:p>
          <a:r>
            <a:rPr lang="en-US" dirty="0" smtClean="0"/>
            <a:t>Notify physician of results</a:t>
          </a:r>
          <a:endParaRPr lang="en-US" dirty="0"/>
        </a:p>
      </dgm:t>
    </dgm:pt>
    <dgm:pt modelId="{C0DE228C-CC75-4EEC-8659-8579388A2A7D}" type="parTrans" cxnId="{355666F1-72FE-4B9E-BE31-B9A567DD5B71}">
      <dgm:prSet/>
      <dgm:spPr/>
      <dgm:t>
        <a:bodyPr/>
        <a:lstStyle/>
        <a:p>
          <a:endParaRPr lang="en-US"/>
        </a:p>
      </dgm:t>
    </dgm:pt>
    <dgm:pt modelId="{42DC7270-11D7-4F1B-9FC7-8754258CE096}" type="sibTrans" cxnId="{355666F1-72FE-4B9E-BE31-B9A567DD5B71}">
      <dgm:prSet/>
      <dgm:spPr/>
      <dgm:t>
        <a:bodyPr/>
        <a:lstStyle/>
        <a:p>
          <a:endParaRPr lang="en-US"/>
        </a:p>
      </dgm:t>
    </dgm:pt>
    <dgm:pt modelId="{08143FE5-B481-49BA-97BC-317556DF9EE8}">
      <dgm:prSet phldrT="[Text]"/>
      <dgm:spPr/>
      <dgm:t>
        <a:bodyPr/>
        <a:lstStyle/>
        <a:p>
          <a:r>
            <a:rPr lang="en-US" dirty="0" smtClean="0"/>
            <a:t>Deliver results/Counsel &amp; education</a:t>
          </a:r>
          <a:endParaRPr lang="en-US" dirty="0"/>
        </a:p>
      </dgm:t>
    </dgm:pt>
    <dgm:pt modelId="{C94AA6AC-653B-4DE6-8FFD-2A430BCBB7A7}" type="parTrans" cxnId="{508A2FFA-F03C-4697-B2A1-9C7A29096CE5}">
      <dgm:prSet/>
      <dgm:spPr/>
      <dgm:t>
        <a:bodyPr/>
        <a:lstStyle/>
        <a:p>
          <a:endParaRPr lang="en-US"/>
        </a:p>
      </dgm:t>
    </dgm:pt>
    <dgm:pt modelId="{128661A2-41F3-420C-9E71-6DAADBC4EBB3}" type="sibTrans" cxnId="{508A2FFA-F03C-4697-B2A1-9C7A29096CE5}">
      <dgm:prSet/>
      <dgm:spPr/>
      <dgm:t>
        <a:bodyPr/>
        <a:lstStyle/>
        <a:p>
          <a:endParaRPr lang="en-US"/>
        </a:p>
      </dgm:t>
    </dgm:pt>
    <dgm:pt modelId="{4151E389-79B3-4117-96C8-05A0F823C2CA}">
      <dgm:prSet/>
      <dgm:spPr/>
      <dgm:t>
        <a:bodyPr/>
        <a:lstStyle/>
        <a:p>
          <a:r>
            <a:rPr lang="en-US" dirty="0" smtClean="0"/>
            <a:t>Nurse/Tester draws blood</a:t>
          </a:r>
          <a:endParaRPr lang="en-US" dirty="0"/>
        </a:p>
      </dgm:t>
    </dgm:pt>
    <dgm:pt modelId="{C09F8308-A1BB-4ED0-B1FD-7EC54CF0C2D3}" type="parTrans" cxnId="{0DFABDAC-FCC5-4805-8746-C52B1C7BF076}">
      <dgm:prSet/>
      <dgm:spPr/>
      <dgm:t>
        <a:bodyPr/>
        <a:lstStyle/>
        <a:p>
          <a:endParaRPr lang="en-US"/>
        </a:p>
      </dgm:t>
    </dgm:pt>
    <dgm:pt modelId="{6C066D6C-2A85-4AEB-933C-7D9EC1509684}" type="sibTrans" cxnId="{0DFABDAC-FCC5-4805-8746-C52B1C7BF076}">
      <dgm:prSet/>
      <dgm:spPr/>
      <dgm:t>
        <a:bodyPr/>
        <a:lstStyle/>
        <a:p>
          <a:endParaRPr lang="en-US"/>
        </a:p>
      </dgm:t>
    </dgm:pt>
    <dgm:pt modelId="{01D6AA7F-0CE1-4F86-AD6E-63524962EEEB}">
      <dgm:prSet/>
      <dgm:spPr/>
      <dgm:t>
        <a:bodyPr/>
        <a:lstStyle/>
        <a:p>
          <a:r>
            <a:rPr lang="en-US" dirty="0" smtClean="0"/>
            <a:t>Deliver blood sample to lab</a:t>
          </a:r>
          <a:endParaRPr lang="en-US" dirty="0"/>
        </a:p>
      </dgm:t>
    </dgm:pt>
    <dgm:pt modelId="{D812382B-F7A8-452D-BD10-958AC3BDDD47}" type="parTrans" cxnId="{A86B1F14-C197-4C2E-B478-27B3A6EF8C55}">
      <dgm:prSet/>
      <dgm:spPr/>
      <dgm:t>
        <a:bodyPr/>
        <a:lstStyle/>
        <a:p>
          <a:endParaRPr lang="en-US"/>
        </a:p>
      </dgm:t>
    </dgm:pt>
    <dgm:pt modelId="{D270D4A4-A9A8-45BD-BC26-7C5D3580559F}" type="sibTrans" cxnId="{A86B1F14-C197-4C2E-B478-27B3A6EF8C55}">
      <dgm:prSet/>
      <dgm:spPr/>
      <dgm:t>
        <a:bodyPr/>
        <a:lstStyle/>
        <a:p>
          <a:endParaRPr lang="en-US"/>
        </a:p>
      </dgm:t>
    </dgm:pt>
    <dgm:pt modelId="{C5440EAD-6EFB-4CA3-A6DB-6BD9109BC552}" type="pres">
      <dgm:prSet presAssocID="{6BCFF3A1-0756-4504-B4B5-6A36E3443B1C}" presName="linearFlow" presStyleCnt="0">
        <dgm:presLayoutVars>
          <dgm:resizeHandles val="exact"/>
        </dgm:presLayoutVars>
      </dgm:prSet>
      <dgm:spPr/>
    </dgm:pt>
    <dgm:pt modelId="{0BD5F6F8-D341-4600-871B-8DEC6CACBECD}" type="pres">
      <dgm:prSet presAssocID="{1E022447-6281-4E5B-B649-F3F33056D49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0F226-9FC3-4310-A4D5-8A867AEED48D}" type="pres">
      <dgm:prSet presAssocID="{EBD7AB55-CB06-4C67-A693-E14A6B18090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EEB8C80-5547-4F4B-8B3A-3E95569982AA}" type="pres">
      <dgm:prSet presAssocID="{EBD7AB55-CB06-4C67-A693-E14A6B18090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218CECE-080A-440E-ABA7-2925C1D4AB9B}" type="pres">
      <dgm:prSet presAssocID="{E9E42E05-CA36-4B30-8C5B-B8F3B50B14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F6F85-599A-43EA-AB82-60D05394A43D}" type="pres">
      <dgm:prSet presAssocID="{42DC7270-11D7-4F1B-9FC7-8754258CE09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A638609-8960-4482-A7E3-7A0754E77EA3}" type="pres">
      <dgm:prSet presAssocID="{42DC7270-11D7-4F1B-9FC7-8754258CE09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D32B1D0-5396-439F-8F51-7057B5E94D9F}" type="pres">
      <dgm:prSet presAssocID="{08143FE5-B481-49BA-97BC-317556DF9E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FE249-47EC-4AB2-84FF-68C444B42FA4}" type="pres">
      <dgm:prSet presAssocID="{128661A2-41F3-420C-9E71-6DAADBC4EBB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754B033-45B1-4645-A0EE-B58199FD9F98}" type="pres">
      <dgm:prSet presAssocID="{128661A2-41F3-420C-9E71-6DAADBC4EBB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ADC9A73-2B84-4E0D-8833-C03863780DC8}" type="pres">
      <dgm:prSet presAssocID="{4151E389-79B3-4117-96C8-05A0F823C2C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F70F9-E04D-4F2D-9380-011F4977BF7B}" type="pres">
      <dgm:prSet presAssocID="{6C066D6C-2A85-4AEB-933C-7D9EC1509684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8840F36-2C5E-41CD-A931-50BB511E5CF3}" type="pres">
      <dgm:prSet presAssocID="{6C066D6C-2A85-4AEB-933C-7D9EC150968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85D688C-C455-4905-925C-D0871BB7085D}" type="pres">
      <dgm:prSet presAssocID="{01D6AA7F-0CE1-4F86-AD6E-63524962EEE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666F1-72FE-4B9E-BE31-B9A567DD5B71}" srcId="{6BCFF3A1-0756-4504-B4B5-6A36E3443B1C}" destId="{E9E42E05-CA36-4B30-8C5B-B8F3B50B14DC}" srcOrd="1" destOrd="0" parTransId="{C0DE228C-CC75-4EEC-8659-8579388A2A7D}" sibTransId="{42DC7270-11D7-4F1B-9FC7-8754258CE096}"/>
    <dgm:cxn modelId="{0DFABDAC-FCC5-4805-8746-C52B1C7BF076}" srcId="{6BCFF3A1-0756-4504-B4B5-6A36E3443B1C}" destId="{4151E389-79B3-4117-96C8-05A0F823C2CA}" srcOrd="3" destOrd="0" parTransId="{C09F8308-A1BB-4ED0-B1FD-7EC54CF0C2D3}" sibTransId="{6C066D6C-2A85-4AEB-933C-7D9EC1509684}"/>
    <dgm:cxn modelId="{C25CA2E5-2854-4093-88AE-407253B37AEF}" type="presOf" srcId="{EBD7AB55-CB06-4C67-A693-E14A6B18090E}" destId="{5C00F226-9FC3-4310-A4D5-8A867AEED48D}" srcOrd="0" destOrd="0" presId="urn:microsoft.com/office/officeart/2005/8/layout/process2"/>
    <dgm:cxn modelId="{CDA8D6CD-6DF4-4DA3-9BD5-BF628A6A0E24}" type="presOf" srcId="{6C066D6C-2A85-4AEB-933C-7D9EC1509684}" destId="{98840F36-2C5E-41CD-A931-50BB511E5CF3}" srcOrd="1" destOrd="0" presId="urn:microsoft.com/office/officeart/2005/8/layout/process2"/>
    <dgm:cxn modelId="{977B1557-973B-43A0-A080-CD3185702AF3}" srcId="{6BCFF3A1-0756-4504-B4B5-6A36E3443B1C}" destId="{1E022447-6281-4E5B-B649-F3F33056D496}" srcOrd="0" destOrd="0" parTransId="{A9D059A4-ECA3-475E-96D2-FC3531F8169B}" sibTransId="{EBD7AB55-CB06-4C67-A693-E14A6B18090E}"/>
    <dgm:cxn modelId="{016DF072-1F19-4268-A9FE-CA98861F9A83}" type="presOf" srcId="{6BCFF3A1-0756-4504-B4B5-6A36E3443B1C}" destId="{C5440EAD-6EFB-4CA3-A6DB-6BD9109BC552}" srcOrd="0" destOrd="0" presId="urn:microsoft.com/office/officeart/2005/8/layout/process2"/>
    <dgm:cxn modelId="{49751B93-ADF6-44A1-93BF-24816F34DBB1}" type="presOf" srcId="{4151E389-79B3-4117-96C8-05A0F823C2CA}" destId="{BADC9A73-2B84-4E0D-8833-C03863780DC8}" srcOrd="0" destOrd="0" presId="urn:microsoft.com/office/officeart/2005/8/layout/process2"/>
    <dgm:cxn modelId="{2DF3E1A1-E70B-45B3-A80A-1CDFFE8B9BBE}" type="presOf" srcId="{EBD7AB55-CB06-4C67-A693-E14A6B18090E}" destId="{7EEB8C80-5547-4F4B-8B3A-3E95569982AA}" srcOrd="1" destOrd="0" presId="urn:microsoft.com/office/officeart/2005/8/layout/process2"/>
    <dgm:cxn modelId="{508A2FFA-F03C-4697-B2A1-9C7A29096CE5}" srcId="{6BCFF3A1-0756-4504-B4B5-6A36E3443B1C}" destId="{08143FE5-B481-49BA-97BC-317556DF9EE8}" srcOrd="2" destOrd="0" parTransId="{C94AA6AC-653B-4DE6-8FFD-2A430BCBB7A7}" sibTransId="{128661A2-41F3-420C-9E71-6DAADBC4EBB3}"/>
    <dgm:cxn modelId="{957C2AF7-3810-4AF5-A9F0-3545BACE26D6}" type="presOf" srcId="{08143FE5-B481-49BA-97BC-317556DF9EE8}" destId="{BD32B1D0-5396-439F-8F51-7057B5E94D9F}" srcOrd="0" destOrd="0" presId="urn:microsoft.com/office/officeart/2005/8/layout/process2"/>
    <dgm:cxn modelId="{829669F7-F73B-4ED9-8E3A-F359843283CB}" type="presOf" srcId="{42DC7270-11D7-4F1B-9FC7-8754258CE096}" destId="{E22F6F85-599A-43EA-AB82-60D05394A43D}" srcOrd="0" destOrd="0" presId="urn:microsoft.com/office/officeart/2005/8/layout/process2"/>
    <dgm:cxn modelId="{A86B1F14-C197-4C2E-B478-27B3A6EF8C55}" srcId="{6BCFF3A1-0756-4504-B4B5-6A36E3443B1C}" destId="{01D6AA7F-0CE1-4F86-AD6E-63524962EEEB}" srcOrd="4" destOrd="0" parTransId="{D812382B-F7A8-452D-BD10-958AC3BDDD47}" sibTransId="{D270D4A4-A9A8-45BD-BC26-7C5D3580559F}"/>
    <dgm:cxn modelId="{6D8BDBE3-E348-4EB4-BAF9-CB177AB6E3DB}" type="presOf" srcId="{128661A2-41F3-420C-9E71-6DAADBC4EBB3}" destId="{0754B033-45B1-4645-A0EE-B58199FD9F98}" srcOrd="1" destOrd="0" presId="urn:microsoft.com/office/officeart/2005/8/layout/process2"/>
    <dgm:cxn modelId="{6B7C2E61-A1D7-4F16-B16D-420D421D26E1}" type="presOf" srcId="{42DC7270-11D7-4F1B-9FC7-8754258CE096}" destId="{2A638609-8960-4482-A7E3-7A0754E77EA3}" srcOrd="1" destOrd="0" presId="urn:microsoft.com/office/officeart/2005/8/layout/process2"/>
    <dgm:cxn modelId="{51A0A096-0DDD-412B-880A-3BF8D3660E36}" type="presOf" srcId="{E9E42E05-CA36-4B30-8C5B-B8F3B50B14DC}" destId="{E218CECE-080A-440E-ABA7-2925C1D4AB9B}" srcOrd="0" destOrd="0" presId="urn:microsoft.com/office/officeart/2005/8/layout/process2"/>
    <dgm:cxn modelId="{87DCAB17-D553-48E7-AB73-F3DA9AEF5DEA}" type="presOf" srcId="{6C066D6C-2A85-4AEB-933C-7D9EC1509684}" destId="{503F70F9-E04D-4F2D-9380-011F4977BF7B}" srcOrd="0" destOrd="0" presId="urn:microsoft.com/office/officeart/2005/8/layout/process2"/>
    <dgm:cxn modelId="{A299E392-F955-488C-94DE-1CA4D80DF775}" type="presOf" srcId="{01D6AA7F-0CE1-4F86-AD6E-63524962EEEB}" destId="{585D688C-C455-4905-925C-D0871BB7085D}" srcOrd="0" destOrd="0" presId="urn:microsoft.com/office/officeart/2005/8/layout/process2"/>
    <dgm:cxn modelId="{311F820A-4495-45C2-8F17-F7E5E84713E0}" type="presOf" srcId="{128661A2-41F3-420C-9E71-6DAADBC4EBB3}" destId="{479FE249-47EC-4AB2-84FF-68C444B42FA4}" srcOrd="0" destOrd="0" presId="urn:microsoft.com/office/officeart/2005/8/layout/process2"/>
    <dgm:cxn modelId="{A5B0B6CD-9D4A-4A70-8D4E-AFDD63364335}" type="presOf" srcId="{1E022447-6281-4E5B-B649-F3F33056D496}" destId="{0BD5F6F8-D341-4600-871B-8DEC6CACBECD}" srcOrd="0" destOrd="0" presId="urn:microsoft.com/office/officeart/2005/8/layout/process2"/>
    <dgm:cxn modelId="{F9DC17E7-6606-4989-A9C5-EEB51BFEDA44}" type="presParOf" srcId="{C5440EAD-6EFB-4CA3-A6DB-6BD9109BC552}" destId="{0BD5F6F8-D341-4600-871B-8DEC6CACBECD}" srcOrd="0" destOrd="0" presId="urn:microsoft.com/office/officeart/2005/8/layout/process2"/>
    <dgm:cxn modelId="{3EBD5755-8857-4BE8-ADE3-FA2811DDC3D2}" type="presParOf" srcId="{C5440EAD-6EFB-4CA3-A6DB-6BD9109BC552}" destId="{5C00F226-9FC3-4310-A4D5-8A867AEED48D}" srcOrd="1" destOrd="0" presId="urn:microsoft.com/office/officeart/2005/8/layout/process2"/>
    <dgm:cxn modelId="{BDD285DF-1831-4347-BCD0-95AE8103B95D}" type="presParOf" srcId="{5C00F226-9FC3-4310-A4D5-8A867AEED48D}" destId="{7EEB8C80-5547-4F4B-8B3A-3E95569982AA}" srcOrd="0" destOrd="0" presId="urn:microsoft.com/office/officeart/2005/8/layout/process2"/>
    <dgm:cxn modelId="{3170429C-7D79-4BD8-B84B-B49C0532F06F}" type="presParOf" srcId="{C5440EAD-6EFB-4CA3-A6DB-6BD9109BC552}" destId="{E218CECE-080A-440E-ABA7-2925C1D4AB9B}" srcOrd="2" destOrd="0" presId="urn:microsoft.com/office/officeart/2005/8/layout/process2"/>
    <dgm:cxn modelId="{B7AA16C7-4853-4506-96E4-D79C8E970486}" type="presParOf" srcId="{C5440EAD-6EFB-4CA3-A6DB-6BD9109BC552}" destId="{E22F6F85-599A-43EA-AB82-60D05394A43D}" srcOrd="3" destOrd="0" presId="urn:microsoft.com/office/officeart/2005/8/layout/process2"/>
    <dgm:cxn modelId="{33D0946D-596F-40C0-BECB-321D48B77280}" type="presParOf" srcId="{E22F6F85-599A-43EA-AB82-60D05394A43D}" destId="{2A638609-8960-4482-A7E3-7A0754E77EA3}" srcOrd="0" destOrd="0" presId="urn:microsoft.com/office/officeart/2005/8/layout/process2"/>
    <dgm:cxn modelId="{5E069CA7-7C2E-40B6-AD5C-2076C05AE966}" type="presParOf" srcId="{C5440EAD-6EFB-4CA3-A6DB-6BD9109BC552}" destId="{BD32B1D0-5396-439F-8F51-7057B5E94D9F}" srcOrd="4" destOrd="0" presId="urn:microsoft.com/office/officeart/2005/8/layout/process2"/>
    <dgm:cxn modelId="{DBA6338C-7FAB-4846-960E-1A77809820E7}" type="presParOf" srcId="{C5440EAD-6EFB-4CA3-A6DB-6BD9109BC552}" destId="{479FE249-47EC-4AB2-84FF-68C444B42FA4}" srcOrd="5" destOrd="0" presId="urn:microsoft.com/office/officeart/2005/8/layout/process2"/>
    <dgm:cxn modelId="{BD1C272B-5F7A-4D5A-BA6E-359102028462}" type="presParOf" srcId="{479FE249-47EC-4AB2-84FF-68C444B42FA4}" destId="{0754B033-45B1-4645-A0EE-B58199FD9F98}" srcOrd="0" destOrd="0" presId="urn:microsoft.com/office/officeart/2005/8/layout/process2"/>
    <dgm:cxn modelId="{1305F956-F507-44A3-9A41-3181DA770231}" type="presParOf" srcId="{C5440EAD-6EFB-4CA3-A6DB-6BD9109BC552}" destId="{BADC9A73-2B84-4E0D-8833-C03863780DC8}" srcOrd="6" destOrd="0" presId="urn:microsoft.com/office/officeart/2005/8/layout/process2"/>
    <dgm:cxn modelId="{F21160DB-E0EE-4C6D-9AB1-62C3E16FC2CF}" type="presParOf" srcId="{C5440EAD-6EFB-4CA3-A6DB-6BD9109BC552}" destId="{503F70F9-E04D-4F2D-9380-011F4977BF7B}" srcOrd="7" destOrd="0" presId="urn:microsoft.com/office/officeart/2005/8/layout/process2"/>
    <dgm:cxn modelId="{686793DD-AB0A-42F0-B5A3-4A7E9D75251D}" type="presParOf" srcId="{503F70F9-E04D-4F2D-9380-011F4977BF7B}" destId="{98840F36-2C5E-41CD-A931-50BB511E5CF3}" srcOrd="0" destOrd="0" presId="urn:microsoft.com/office/officeart/2005/8/layout/process2"/>
    <dgm:cxn modelId="{4DC265F9-4B39-4403-A3FE-EA087BF0F58D}" type="presParOf" srcId="{C5440EAD-6EFB-4CA3-A6DB-6BD9109BC552}" destId="{585D688C-C455-4905-925C-D0871BB7085D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1647A-A8A8-F94A-95EE-7EF3AFDF6EA4}">
      <dsp:nvSpPr>
        <dsp:cNvPr id="0" name=""/>
        <dsp:cNvSpPr/>
      </dsp:nvSpPr>
      <dsp:spPr>
        <a:xfrm>
          <a:off x="0" y="2251071"/>
          <a:ext cx="8763000" cy="634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Location</a:t>
          </a:r>
          <a:endParaRPr lang="en-US" sz="2000" kern="1200" dirty="0"/>
        </a:p>
      </dsp:txBody>
      <dsp:txXfrm>
        <a:off x="0" y="2251071"/>
        <a:ext cx="2628900" cy="634975"/>
      </dsp:txXfrm>
    </dsp:sp>
    <dsp:sp modelId="{08441C15-FA17-A04F-8E1C-525FABD2C3BB}">
      <dsp:nvSpPr>
        <dsp:cNvPr id="0" name=""/>
        <dsp:cNvSpPr/>
      </dsp:nvSpPr>
      <dsp:spPr>
        <a:xfrm>
          <a:off x="0" y="1510267"/>
          <a:ext cx="8763000" cy="634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Registered</a:t>
          </a:r>
          <a:endParaRPr lang="en-US" sz="2000" kern="1200" dirty="0"/>
        </a:p>
      </dsp:txBody>
      <dsp:txXfrm>
        <a:off x="0" y="1510267"/>
        <a:ext cx="2628900" cy="634975"/>
      </dsp:txXfrm>
    </dsp:sp>
    <dsp:sp modelId="{9147139E-1EBE-2348-B7E6-00EEF5411E32}">
      <dsp:nvSpPr>
        <dsp:cNvPr id="0" name=""/>
        <dsp:cNvSpPr/>
      </dsp:nvSpPr>
      <dsp:spPr>
        <a:xfrm>
          <a:off x="0" y="769463"/>
          <a:ext cx="8763000" cy="6349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New patient</a:t>
          </a:r>
          <a:endParaRPr lang="en-US" sz="2000" kern="1200" dirty="0"/>
        </a:p>
      </dsp:txBody>
      <dsp:txXfrm>
        <a:off x="0" y="769463"/>
        <a:ext cx="2628900" cy="634975"/>
      </dsp:txXfrm>
    </dsp:sp>
    <dsp:sp modelId="{C8FA0C6E-6BDD-0F4F-86BC-85F6228D0271}">
      <dsp:nvSpPr>
        <dsp:cNvPr id="0" name=""/>
        <dsp:cNvSpPr/>
      </dsp:nvSpPr>
      <dsp:spPr>
        <a:xfrm>
          <a:off x="5727377" y="822377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Rapid Sort</a:t>
          </a:r>
          <a:endParaRPr lang="en-US" sz="1200" kern="1200" dirty="0"/>
        </a:p>
      </dsp:txBody>
      <dsp:txXfrm>
        <a:off x="5742875" y="837875"/>
        <a:ext cx="762722" cy="498149"/>
      </dsp:txXfrm>
    </dsp:sp>
    <dsp:sp modelId="{2126F446-9046-604D-BEE1-9D4AC0B888CC}">
      <dsp:nvSpPr>
        <dsp:cNvPr id="0" name=""/>
        <dsp:cNvSpPr/>
      </dsp:nvSpPr>
      <dsp:spPr>
        <a:xfrm>
          <a:off x="4576485" y="1351523"/>
          <a:ext cx="1547752" cy="211658"/>
        </a:xfrm>
        <a:custGeom>
          <a:avLst/>
          <a:gdLst/>
          <a:ahLst/>
          <a:cxnLst/>
          <a:rect l="0" t="0" r="0" b="0"/>
          <a:pathLst>
            <a:path>
              <a:moveTo>
                <a:pt x="1547752" y="0"/>
              </a:moveTo>
              <a:lnTo>
                <a:pt x="1547752" y="105829"/>
              </a:lnTo>
              <a:lnTo>
                <a:pt x="0" y="105829"/>
              </a:lnTo>
              <a:lnTo>
                <a:pt x="0" y="2116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59C2B-9343-6C47-8B39-5DAB9926F15D}">
      <dsp:nvSpPr>
        <dsp:cNvPr id="0" name=""/>
        <dsp:cNvSpPr/>
      </dsp:nvSpPr>
      <dsp:spPr>
        <a:xfrm>
          <a:off x="4179625" y="1563182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Test</a:t>
          </a:r>
          <a:endParaRPr lang="en-US" sz="1200" kern="1200" dirty="0"/>
        </a:p>
      </dsp:txBody>
      <dsp:txXfrm>
        <a:off x="4195123" y="1578680"/>
        <a:ext cx="762722" cy="498149"/>
      </dsp:txXfrm>
    </dsp:sp>
    <dsp:sp modelId="{D86A9442-9B11-BF47-B2DC-E319F6F31117}">
      <dsp:nvSpPr>
        <dsp:cNvPr id="0" name=""/>
        <dsp:cNvSpPr/>
      </dsp:nvSpPr>
      <dsp:spPr>
        <a:xfrm>
          <a:off x="3028733" y="2092328"/>
          <a:ext cx="1547752" cy="211658"/>
        </a:xfrm>
        <a:custGeom>
          <a:avLst/>
          <a:gdLst/>
          <a:ahLst/>
          <a:cxnLst/>
          <a:rect l="0" t="0" r="0" b="0"/>
          <a:pathLst>
            <a:path>
              <a:moveTo>
                <a:pt x="1547752" y="0"/>
              </a:moveTo>
              <a:lnTo>
                <a:pt x="1547752" y="105829"/>
              </a:lnTo>
              <a:lnTo>
                <a:pt x="0" y="105829"/>
              </a:lnTo>
              <a:lnTo>
                <a:pt x="0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CBCF5-CCC0-C24A-94F7-070378821E81}">
      <dsp:nvSpPr>
        <dsp:cNvPr id="0" name=""/>
        <dsp:cNvSpPr/>
      </dsp:nvSpPr>
      <dsp:spPr>
        <a:xfrm>
          <a:off x="2631873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Intake</a:t>
          </a:r>
          <a:endParaRPr lang="en-US" sz="1000" kern="1200" dirty="0"/>
        </a:p>
      </dsp:txBody>
      <dsp:txXfrm>
        <a:off x="2647371" y="2319484"/>
        <a:ext cx="762722" cy="498149"/>
      </dsp:txXfrm>
    </dsp:sp>
    <dsp:sp modelId="{E1DF2CCF-FC47-40C8-AA05-985948E39C12}">
      <dsp:nvSpPr>
        <dsp:cNvPr id="0" name=""/>
        <dsp:cNvSpPr/>
      </dsp:nvSpPr>
      <dsp:spPr>
        <a:xfrm>
          <a:off x="2983013" y="2833132"/>
          <a:ext cx="91440" cy="2116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80761-2CDC-4199-AE8F-2B7D53BBFD76}">
      <dsp:nvSpPr>
        <dsp:cNvPr id="0" name=""/>
        <dsp:cNvSpPr/>
      </dsp:nvSpPr>
      <dsp:spPr>
        <a:xfrm>
          <a:off x="2631873" y="3044790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UVC/Low Acuity 2</a:t>
          </a:r>
          <a:endParaRPr lang="en-US" sz="1000" kern="1200" dirty="0"/>
        </a:p>
      </dsp:txBody>
      <dsp:txXfrm>
        <a:off x="2647371" y="3060288"/>
        <a:ext cx="762722" cy="498149"/>
      </dsp:txXfrm>
    </dsp:sp>
    <dsp:sp modelId="{B91CB868-C47A-2B45-A805-2895FAF77228}">
      <dsp:nvSpPr>
        <dsp:cNvPr id="0" name=""/>
        <dsp:cNvSpPr/>
      </dsp:nvSpPr>
      <dsp:spPr>
        <a:xfrm>
          <a:off x="4060567" y="2092328"/>
          <a:ext cx="515917" cy="211658"/>
        </a:xfrm>
        <a:custGeom>
          <a:avLst/>
          <a:gdLst/>
          <a:ahLst/>
          <a:cxnLst/>
          <a:rect l="0" t="0" r="0" b="0"/>
          <a:pathLst>
            <a:path>
              <a:moveTo>
                <a:pt x="515917" y="0"/>
              </a:moveTo>
              <a:lnTo>
                <a:pt x="515917" y="105829"/>
              </a:lnTo>
              <a:lnTo>
                <a:pt x="0" y="105829"/>
              </a:lnTo>
              <a:lnTo>
                <a:pt x="0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F483D-7542-D54F-B082-676329D83DB0}">
      <dsp:nvSpPr>
        <dsp:cNvPr id="0" name=""/>
        <dsp:cNvSpPr/>
      </dsp:nvSpPr>
      <dsp:spPr>
        <a:xfrm>
          <a:off x="3663708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AT (Ambulance Triage)</a:t>
          </a:r>
          <a:endParaRPr lang="en-US" sz="1000" kern="1200" dirty="0"/>
        </a:p>
      </dsp:txBody>
      <dsp:txXfrm>
        <a:off x="3679206" y="2319484"/>
        <a:ext cx="762722" cy="498149"/>
      </dsp:txXfrm>
    </dsp:sp>
    <dsp:sp modelId="{9DFC41EF-51BF-834A-9120-3E46E1E96376}">
      <dsp:nvSpPr>
        <dsp:cNvPr id="0" name=""/>
        <dsp:cNvSpPr/>
      </dsp:nvSpPr>
      <dsp:spPr>
        <a:xfrm>
          <a:off x="4576485" y="2092328"/>
          <a:ext cx="515917" cy="21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29"/>
              </a:lnTo>
              <a:lnTo>
                <a:pt x="515917" y="105829"/>
              </a:lnTo>
              <a:lnTo>
                <a:pt x="515917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A2B9E-13FA-2A47-A786-3CA304110248}">
      <dsp:nvSpPr>
        <dsp:cNvPr id="0" name=""/>
        <dsp:cNvSpPr/>
      </dsp:nvSpPr>
      <dsp:spPr>
        <a:xfrm>
          <a:off x="4695543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Observation (High Acuity)</a:t>
          </a:r>
          <a:endParaRPr lang="en-US" sz="1000" kern="1200" dirty="0"/>
        </a:p>
      </dsp:txBody>
      <dsp:txXfrm>
        <a:off x="4711041" y="2319484"/>
        <a:ext cx="762722" cy="498149"/>
      </dsp:txXfrm>
    </dsp:sp>
    <dsp:sp modelId="{9A408AF3-CCA4-E043-88DA-28ACA3538761}">
      <dsp:nvSpPr>
        <dsp:cNvPr id="0" name=""/>
        <dsp:cNvSpPr/>
      </dsp:nvSpPr>
      <dsp:spPr>
        <a:xfrm>
          <a:off x="4576485" y="2092328"/>
          <a:ext cx="1547752" cy="21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29"/>
              </a:lnTo>
              <a:lnTo>
                <a:pt x="1547752" y="105829"/>
              </a:lnTo>
              <a:lnTo>
                <a:pt x="1547752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125A2-58B5-6C41-8614-66E99880FD4B}">
      <dsp:nvSpPr>
        <dsp:cNvPr id="0" name=""/>
        <dsp:cNvSpPr/>
      </dsp:nvSpPr>
      <dsp:spPr>
        <a:xfrm>
          <a:off x="5727377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Shock Rooms</a:t>
          </a:r>
          <a:endParaRPr lang="en-US" sz="1000" kern="1200" dirty="0"/>
        </a:p>
      </dsp:txBody>
      <dsp:txXfrm>
        <a:off x="5742875" y="2319484"/>
        <a:ext cx="762722" cy="498149"/>
      </dsp:txXfrm>
    </dsp:sp>
    <dsp:sp modelId="{B96F962D-458E-0A45-B566-688C69FB7EC9}">
      <dsp:nvSpPr>
        <dsp:cNvPr id="0" name=""/>
        <dsp:cNvSpPr/>
      </dsp:nvSpPr>
      <dsp:spPr>
        <a:xfrm>
          <a:off x="6124237" y="1351523"/>
          <a:ext cx="1547752" cy="21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29"/>
              </a:lnTo>
              <a:lnTo>
                <a:pt x="1547752" y="105829"/>
              </a:lnTo>
              <a:lnTo>
                <a:pt x="1547752" y="2116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0024D-DE50-7D4D-BF05-7F6B7D347BAC}">
      <dsp:nvSpPr>
        <dsp:cNvPr id="0" name=""/>
        <dsp:cNvSpPr/>
      </dsp:nvSpPr>
      <dsp:spPr>
        <a:xfrm>
          <a:off x="7275129" y="1563182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 Not Test</a:t>
          </a:r>
          <a:endParaRPr lang="en-US" sz="1200" kern="1200" dirty="0"/>
        </a:p>
      </dsp:txBody>
      <dsp:txXfrm>
        <a:off x="7290627" y="1578680"/>
        <a:ext cx="762722" cy="498149"/>
      </dsp:txXfrm>
    </dsp:sp>
    <dsp:sp modelId="{278BC14E-12ED-3E49-A1E0-08E7D7141C1C}">
      <dsp:nvSpPr>
        <dsp:cNvPr id="0" name=""/>
        <dsp:cNvSpPr/>
      </dsp:nvSpPr>
      <dsp:spPr>
        <a:xfrm>
          <a:off x="7156072" y="2092328"/>
          <a:ext cx="515917" cy="211658"/>
        </a:xfrm>
        <a:custGeom>
          <a:avLst/>
          <a:gdLst/>
          <a:ahLst/>
          <a:cxnLst/>
          <a:rect l="0" t="0" r="0" b="0"/>
          <a:pathLst>
            <a:path>
              <a:moveTo>
                <a:pt x="515917" y="0"/>
              </a:moveTo>
              <a:lnTo>
                <a:pt x="515917" y="105829"/>
              </a:lnTo>
              <a:lnTo>
                <a:pt x="0" y="105829"/>
              </a:lnTo>
              <a:lnTo>
                <a:pt x="0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4357A-07C6-C14B-8C55-9D33A7A2F8F5}">
      <dsp:nvSpPr>
        <dsp:cNvPr id="0" name=""/>
        <dsp:cNvSpPr/>
      </dsp:nvSpPr>
      <dsp:spPr>
        <a:xfrm>
          <a:off x="6759212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Holding Rooms</a:t>
          </a:r>
          <a:endParaRPr lang="en-US" sz="1000" kern="1200" dirty="0"/>
        </a:p>
      </dsp:txBody>
      <dsp:txXfrm>
        <a:off x="6774710" y="2319484"/>
        <a:ext cx="762722" cy="498149"/>
      </dsp:txXfrm>
    </dsp:sp>
    <dsp:sp modelId="{0A8A941C-ACE2-5F43-A0F4-013B8DDD28C4}">
      <dsp:nvSpPr>
        <dsp:cNvPr id="0" name=""/>
        <dsp:cNvSpPr/>
      </dsp:nvSpPr>
      <dsp:spPr>
        <a:xfrm>
          <a:off x="7671989" y="2092328"/>
          <a:ext cx="515917" cy="211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29"/>
              </a:lnTo>
              <a:lnTo>
                <a:pt x="515917" y="105829"/>
              </a:lnTo>
              <a:lnTo>
                <a:pt x="515917" y="2116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5C783-1AE8-0747-BD8F-9480AAAE3534}">
      <dsp:nvSpPr>
        <dsp:cNvPr id="0" name=""/>
        <dsp:cNvSpPr/>
      </dsp:nvSpPr>
      <dsp:spPr>
        <a:xfrm>
          <a:off x="7791047" y="2303986"/>
          <a:ext cx="793718" cy="5291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Annex</a:t>
          </a:r>
          <a:endParaRPr lang="en-US" sz="1000" kern="1200" dirty="0"/>
        </a:p>
      </dsp:txBody>
      <dsp:txXfrm>
        <a:off x="7806545" y="2319484"/>
        <a:ext cx="762722" cy="4981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BAA0D-A60E-3840-BB4F-6EB31A4FBE07}">
      <dsp:nvSpPr>
        <dsp:cNvPr id="0" name=""/>
        <dsp:cNvSpPr/>
      </dsp:nvSpPr>
      <dsp:spPr>
        <a:xfrm>
          <a:off x="5964406" y="1767270"/>
          <a:ext cx="91440" cy="328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B61BE-62A4-274E-BA86-CD4CC2DD8A97}">
      <dsp:nvSpPr>
        <dsp:cNvPr id="0" name=""/>
        <dsp:cNvSpPr/>
      </dsp:nvSpPr>
      <dsp:spPr>
        <a:xfrm>
          <a:off x="4801210" y="720694"/>
          <a:ext cx="1208915" cy="32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041"/>
              </a:lnTo>
              <a:lnTo>
                <a:pt x="1208915" y="224041"/>
              </a:lnTo>
              <a:lnTo>
                <a:pt x="1208915" y="32876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8E677-7C46-4008-A6FC-4FFB0D1FD38B}">
      <dsp:nvSpPr>
        <dsp:cNvPr id="0" name=""/>
        <dsp:cNvSpPr/>
      </dsp:nvSpPr>
      <dsp:spPr>
        <a:xfrm>
          <a:off x="4582788" y="3860421"/>
          <a:ext cx="91440" cy="328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814DB-5BC5-0F46-91C6-0CE39A41C977}">
      <dsp:nvSpPr>
        <dsp:cNvPr id="0" name=""/>
        <dsp:cNvSpPr/>
      </dsp:nvSpPr>
      <dsp:spPr>
        <a:xfrm>
          <a:off x="4582788" y="2813845"/>
          <a:ext cx="91440" cy="328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1BDA6-222F-5549-86A7-D600BF932C06}">
      <dsp:nvSpPr>
        <dsp:cNvPr id="0" name=""/>
        <dsp:cNvSpPr/>
      </dsp:nvSpPr>
      <dsp:spPr>
        <a:xfrm>
          <a:off x="3592294" y="1767270"/>
          <a:ext cx="1036213" cy="32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041"/>
              </a:lnTo>
              <a:lnTo>
                <a:pt x="1036213" y="224041"/>
              </a:lnTo>
              <a:lnTo>
                <a:pt x="1036213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CDEAC-D8CC-4D4E-AC0B-B69659215FEB}">
      <dsp:nvSpPr>
        <dsp:cNvPr id="0" name=""/>
        <dsp:cNvSpPr/>
      </dsp:nvSpPr>
      <dsp:spPr>
        <a:xfrm>
          <a:off x="3201170" y="3860421"/>
          <a:ext cx="91440" cy="328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33F1A-DF33-E74F-9CFB-1A16214ECE43}">
      <dsp:nvSpPr>
        <dsp:cNvPr id="0" name=""/>
        <dsp:cNvSpPr/>
      </dsp:nvSpPr>
      <dsp:spPr>
        <a:xfrm>
          <a:off x="2556081" y="2813845"/>
          <a:ext cx="690808" cy="328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041"/>
              </a:lnTo>
              <a:lnTo>
                <a:pt x="690808" y="224041"/>
              </a:lnTo>
              <a:lnTo>
                <a:pt x="690808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D7CF5-7D36-4165-A2B8-DF511EC5788F}">
      <dsp:nvSpPr>
        <dsp:cNvPr id="0" name=""/>
        <dsp:cNvSpPr/>
      </dsp:nvSpPr>
      <dsp:spPr>
        <a:xfrm>
          <a:off x="1819552" y="3860421"/>
          <a:ext cx="91440" cy="3287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D2361-0BF0-9243-8276-2F5FB9D2957F}">
      <dsp:nvSpPr>
        <dsp:cNvPr id="0" name=""/>
        <dsp:cNvSpPr/>
      </dsp:nvSpPr>
      <dsp:spPr>
        <a:xfrm>
          <a:off x="1865272" y="2813845"/>
          <a:ext cx="690808" cy="328762"/>
        </a:xfrm>
        <a:custGeom>
          <a:avLst/>
          <a:gdLst/>
          <a:ahLst/>
          <a:cxnLst/>
          <a:rect l="0" t="0" r="0" b="0"/>
          <a:pathLst>
            <a:path>
              <a:moveTo>
                <a:pt x="690808" y="0"/>
              </a:moveTo>
              <a:lnTo>
                <a:pt x="690808" y="224041"/>
              </a:lnTo>
              <a:lnTo>
                <a:pt x="0" y="224041"/>
              </a:lnTo>
              <a:lnTo>
                <a:pt x="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449A3-B7FD-B14D-9619-A9FDEF02B5E0}">
      <dsp:nvSpPr>
        <dsp:cNvPr id="0" name=""/>
        <dsp:cNvSpPr/>
      </dsp:nvSpPr>
      <dsp:spPr>
        <a:xfrm>
          <a:off x="2556081" y="1767270"/>
          <a:ext cx="1036213" cy="328762"/>
        </a:xfrm>
        <a:custGeom>
          <a:avLst/>
          <a:gdLst/>
          <a:ahLst/>
          <a:cxnLst/>
          <a:rect l="0" t="0" r="0" b="0"/>
          <a:pathLst>
            <a:path>
              <a:moveTo>
                <a:pt x="1036213" y="0"/>
              </a:moveTo>
              <a:lnTo>
                <a:pt x="1036213" y="224041"/>
              </a:lnTo>
              <a:lnTo>
                <a:pt x="0" y="224041"/>
              </a:lnTo>
              <a:lnTo>
                <a:pt x="0" y="32876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B0A51-A1CE-0744-A78C-109E4E9E62C5}">
      <dsp:nvSpPr>
        <dsp:cNvPr id="0" name=""/>
        <dsp:cNvSpPr/>
      </dsp:nvSpPr>
      <dsp:spPr>
        <a:xfrm>
          <a:off x="3592294" y="720694"/>
          <a:ext cx="1208915" cy="328762"/>
        </a:xfrm>
        <a:custGeom>
          <a:avLst/>
          <a:gdLst/>
          <a:ahLst/>
          <a:cxnLst/>
          <a:rect l="0" t="0" r="0" b="0"/>
          <a:pathLst>
            <a:path>
              <a:moveTo>
                <a:pt x="1208915" y="0"/>
              </a:moveTo>
              <a:lnTo>
                <a:pt x="1208915" y="224041"/>
              </a:lnTo>
              <a:lnTo>
                <a:pt x="0" y="224041"/>
              </a:lnTo>
              <a:lnTo>
                <a:pt x="0" y="32876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A5044-B285-8A44-8A86-503E267661E8}">
      <dsp:nvSpPr>
        <dsp:cNvPr id="0" name=""/>
        <dsp:cNvSpPr/>
      </dsp:nvSpPr>
      <dsp:spPr>
        <a:xfrm>
          <a:off x="4236003" y="2881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3812C1-35B3-3742-83CC-D2B293B52C17}">
      <dsp:nvSpPr>
        <dsp:cNvPr id="0" name=""/>
        <dsp:cNvSpPr/>
      </dsp:nvSpPr>
      <dsp:spPr>
        <a:xfrm>
          <a:off x="4361604" y="122202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Patient approached and offered test</a:t>
          </a:r>
          <a:endParaRPr lang="en-US" sz="900" kern="1200" dirty="0"/>
        </a:p>
      </dsp:txBody>
      <dsp:txXfrm>
        <a:off x="4382628" y="143226"/>
        <a:ext cx="1088366" cy="675765"/>
      </dsp:txXfrm>
    </dsp:sp>
    <dsp:sp modelId="{25D3C28D-F90D-D846-A24F-A7F9EA5B3BA5}">
      <dsp:nvSpPr>
        <dsp:cNvPr id="0" name=""/>
        <dsp:cNvSpPr/>
      </dsp:nvSpPr>
      <dsp:spPr>
        <a:xfrm>
          <a:off x="3027087" y="1049456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C977D4-4B40-3047-9FF5-F043688C0F0F}">
      <dsp:nvSpPr>
        <dsp:cNvPr id="0" name=""/>
        <dsp:cNvSpPr/>
      </dsp:nvSpPr>
      <dsp:spPr>
        <a:xfrm>
          <a:off x="3152688" y="1168778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Accept/Consent</a:t>
          </a:r>
          <a:endParaRPr lang="en-US" sz="900" kern="1200" dirty="0"/>
        </a:p>
      </dsp:txBody>
      <dsp:txXfrm>
        <a:off x="3173712" y="1189802"/>
        <a:ext cx="1088366" cy="675765"/>
      </dsp:txXfrm>
    </dsp:sp>
    <dsp:sp modelId="{79D8144F-5FA4-BB47-9186-8980973F6633}">
      <dsp:nvSpPr>
        <dsp:cNvPr id="0" name=""/>
        <dsp:cNvSpPr/>
      </dsp:nvSpPr>
      <dsp:spPr>
        <a:xfrm>
          <a:off x="1990873" y="2096032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71F92D-7793-F04D-A896-DC1DD4A08B4F}">
      <dsp:nvSpPr>
        <dsp:cNvPr id="0" name=""/>
        <dsp:cNvSpPr/>
      </dsp:nvSpPr>
      <dsp:spPr>
        <a:xfrm>
          <a:off x="2116475" y="2215354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Reactive</a:t>
          </a:r>
          <a:endParaRPr lang="en-US" sz="900" kern="1200" dirty="0"/>
        </a:p>
      </dsp:txBody>
      <dsp:txXfrm>
        <a:off x="2137499" y="2236378"/>
        <a:ext cx="1088366" cy="675765"/>
      </dsp:txXfrm>
    </dsp:sp>
    <dsp:sp modelId="{3B759A4D-D7FD-AD45-8ABC-66746588F552}">
      <dsp:nvSpPr>
        <dsp:cNvPr id="0" name=""/>
        <dsp:cNvSpPr/>
      </dsp:nvSpPr>
      <dsp:spPr>
        <a:xfrm>
          <a:off x="1300064" y="3142608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6AA884-EB81-E840-9758-0BD97ACDBC02}">
      <dsp:nvSpPr>
        <dsp:cNvPr id="0" name=""/>
        <dsp:cNvSpPr/>
      </dsp:nvSpPr>
      <dsp:spPr>
        <a:xfrm>
          <a:off x="1425666" y="3261929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Counsel patient</a:t>
          </a:r>
          <a:endParaRPr lang="en-US" sz="900" kern="1200" dirty="0"/>
        </a:p>
      </dsp:txBody>
      <dsp:txXfrm>
        <a:off x="1446690" y="3282953"/>
        <a:ext cx="1088366" cy="675765"/>
      </dsp:txXfrm>
    </dsp:sp>
    <dsp:sp modelId="{3B1E83EC-FD35-473F-B072-0BA4003076BA}">
      <dsp:nvSpPr>
        <dsp:cNvPr id="0" name=""/>
        <dsp:cNvSpPr/>
      </dsp:nvSpPr>
      <dsp:spPr>
        <a:xfrm>
          <a:off x="1300064" y="4189183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754641-42A1-4F22-960C-0A45C293B097}">
      <dsp:nvSpPr>
        <dsp:cNvPr id="0" name=""/>
        <dsp:cNvSpPr/>
      </dsp:nvSpPr>
      <dsp:spPr>
        <a:xfrm>
          <a:off x="1425666" y="4308505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Enter Results in EMR</a:t>
          </a:r>
          <a:endParaRPr lang="en-US" sz="900" kern="1200" dirty="0"/>
        </a:p>
      </dsp:txBody>
      <dsp:txXfrm>
        <a:off x="1446690" y="4329529"/>
        <a:ext cx="1088366" cy="675765"/>
      </dsp:txXfrm>
    </dsp:sp>
    <dsp:sp modelId="{774F6898-F014-954A-8FAF-EBC9AF1B18E4}">
      <dsp:nvSpPr>
        <dsp:cNvPr id="0" name=""/>
        <dsp:cNvSpPr/>
      </dsp:nvSpPr>
      <dsp:spPr>
        <a:xfrm>
          <a:off x="2681682" y="3142608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8B3046-FE5F-334D-853F-B7EFE49EE5BA}">
      <dsp:nvSpPr>
        <dsp:cNvPr id="0" name=""/>
        <dsp:cNvSpPr/>
      </dsp:nvSpPr>
      <dsp:spPr>
        <a:xfrm>
          <a:off x="2807284" y="3261929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Western Blot-Confirmatory Test</a:t>
          </a:r>
          <a:endParaRPr lang="en-US" sz="900" kern="1200" dirty="0"/>
        </a:p>
      </dsp:txBody>
      <dsp:txXfrm>
        <a:off x="2828308" y="3282953"/>
        <a:ext cx="1088366" cy="675765"/>
      </dsp:txXfrm>
    </dsp:sp>
    <dsp:sp modelId="{06B3A3E9-E34C-EE49-A65C-53F875A59342}">
      <dsp:nvSpPr>
        <dsp:cNvPr id="0" name=""/>
        <dsp:cNvSpPr/>
      </dsp:nvSpPr>
      <dsp:spPr>
        <a:xfrm>
          <a:off x="2681682" y="4189183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237CDC-6D25-D34A-AC06-14128A4E89D5}">
      <dsp:nvSpPr>
        <dsp:cNvPr id="0" name=""/>
        <dsp:cNvSpPr/>
      </dsp:nvSpPr>
      <dsp:spPr>
        <a:xfrm>
          <a:off x="2807284" y="4308505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Schedule appointment/Intake (Positive)</a:t>
          </a:r>
          <a:endParaRPr lang="en-US" sz="900" kern="1200" dirty="0"/>
        </a:p>
      </dsp:txBody>
      <dsp:txXfrm>
        <a:off x="2828308" y="4329529"/>
        <a:ext cx="1088366" cy="675765"/>
      </dsp:txXfrm>
    </dsp:sp>
    <dsp:sp modelId="{AA4B6B98-9AC0-3647-83DA-1F26CC1AA443}">
      <dsp:nvSpPr>
        <dsp:cNvPr id="0" name=""/>
        <dsp:cNvSpPr/>
      </dsp:nvSpPr>
      <dsp:spPr>
        <a:xfrm>
          <a:off x="4063300" y="2096032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186F80-823C-A44B-87BF-B1FF4E9CB351}">
      <dsp:nvSpPr>
        <dsp:cNvPr id="0" name=""/>
        <dsp:cNvSpPr/>
      </dsp:nvSpPr>
      <dsp:spPr>
        <a:xfrm>
          <a:off x="4188902" y="2215354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Non-Reactive</a:t>
          </a:r>
          <a:endParaRPr lang="en-US" sz="900" kern="1200" dirty="0"/>
        </a:p>
      </dsp:txBody>
      <dsp:txXfrm>
        <a:off x="4209926" y="2236378"/>
        <a:ext cx="1088366" cy="675765"/>
      </dsp:txXfrm>
    </dsp:sp>
    <dsp:sp modelId="{30ADDA8E-902A-134E-9CD8-75ADEB5D652F}">
      <dsp:nvSpPr>
        <dsp:cNvPr id="0" name=""/>
        <dsp:cNvSpPr/>
      </dsp:nvSpPr>
      <dsp:spPr>
        <a:xfrm>
          <a:off x="4063300" y="3142608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D5505A-DCEA-5C43-8B97-8DE47B1B736C}">
      <dsp:nvSpPr>
        <dsp:cNvPr id="0" name=""/>
        <dsp:cNvSpPr/>
      </dsp:nvSpPr>
      <dsp:spPr>
        <a:xfrm>
          <a:off x="4188902" y="3261929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Post-test Counseling</a:t>
          </a:r>
          <a:endParaRPr lang="en-US" sz="900" kern="1200" dirty="0"/>
        </a:p>
      </dsp:txBody>
      <dsp:txXfrm>
        <a:off x="4209926" y="3282953"/>
        <a:ext cx="1088366" cy="675765"/>
      </dsp:txXfrm>
    </dsp:sp>
    <dsp:sp modelId="{77303DC6-9541-47B9-BECA-9334022A2253}">
      <dsp:nvSpPr>
        <dsp:cNvPr id="0" name=""/>
        <dsp:cNvSpPr/>
      </dsp:nvSpPr>
      <dsp:spPr>
        <a:xfrm>
          <a:off x="4063300" y="4189183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07F9C6-C211-4BC0-9756-F5124EE67666}">
      <dsp:nvSpPr>
        <dsp:cNvPr id="0" name=""/>
        <dsp:cNvSpPr/>
      </dsp:nvSpPr>
      <dsp:spPr>
        <a:xfrm>
          <a:off x="4188902" y="4308505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Enter Results in EMR</a:t>
          </a:r>
          <a:endParaRPr lang="en-US" sz="900" kern="1200" dirty="0"/>
        </a:p>
      </dsp:txBody>
      <dsp:txXfrm>
        <a:off x="4209926" y="4329529"/>
        <a:ext cx="1088366" cy="675765"/>
      </dsp:txXfrm>
    </dsp:sp>
    <dsp:sp modelId="{78AB35CA-828B-4649-9A03-B2D6984B2522}">
      <dsp:nvSpPr>
        <dsp:cNvPr id="0" name=""/>
        <dsp:cNvSpPr/>
      </dsp:nvSpPr>
      <dsp:spPr>
        <a:xfrm>
          <a:off x="5444918" y="1049456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E416E1-5AFD-4C47-963E-AF973C5813AD}">
      <dsp:nvSpPr>
        <dsp:cNvPr id="0" name=""/>
        <dsp:cNvSpPr/>
      </dsp:nvSpPr>
      <dsp:spPr>
        <a:xfrm>
          <a:off x="5570520" y="1168778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Decline</a:t>
          </a:r>
          <a:endParaRPr lang="en-US" sz="900" kern="1200" dirty="0"/>
        </a:p>
      </dsp:txBody>
      <dsp:txXfrm>
        <a:off x="5591544" y="1189802"/>
        <a:ext cx="1088366" cy="675765"/>
      </dsp:txXfrm>
    </dsp:sp>
    <dsp:sp modelId="{4A4D082F-9169-A44C-AAB3-D9A0E004C13A}">
      <dsp:nvSpPr>
        <dsp:cNvPr id="0" name=""/>
        <dsp:cNvSpPr/>
      </dsp:nvSpPr>
      <dsp:spPr>
        <a:xfrm>
          <a:off x="5444918" y="2096032"/>
          <a:ext cx="1130414" cy="7178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88A54C-B9A0-994D-AE3F-278AD84585A7}">
      <dsp:nvSpPr>
        <dsp:cNvPr id="0" name=""/>
        <dsp:cNvSpPr/>
      </dsp:nvSpPr>
      <dsp:spPr>
        <a:xfrm>
          <a:off x="5570520" y="2215354"/>
          <a:ext cx="1130414" cy="717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Enter reason into EMR</a:t>
          </a:r>
          <a:endParaRPr lang="en-US" sz="900" kern="1200" dirty="0"/>
        </a:p>
      </dsp:txBody>
      <dsp:txXfrm>
        <a:off x="5591544" y="2236378"/>
        <a:ext cx="1088366" cy="6757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5F6F8-D341-4600-871B-8DEC6CACBECD}">
      <dsp:nvSpPr>
        <dsp:cNvPr id="0" name=""/>
        <dsp:cNvSpPr/>
      </dsp:nvSpPr>
      <dsp:spPr>
        <a:xfrm>
          <a:off x="2683015" y="530"/>
          <a:ext cx="2406369" cy="620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Deliver non-reactive results</a:t>
          </a:r>
          <a:endParaRPr lang="en-US" sz="1700" kern="1200" dirty="0"/>
        </a:p>
      </dsp:txBody>
      <dsp:txXfrm>
        <a:off x="2701184" y="18699"/>
        <a:ext cx="2370031" cy="583996"/>
      </dsp:txXfrm>
    </dsp:sp>
    <dsp:sp modelId="{5C00F226-9FC3-4310-A4D5-8A867AEED48D}">
      <dsp:nvSpPr>
        <dsp:cNvPr id="0" name=""/>
        <dsp:cNvSpPr/>
      </dsp:nvSpPr>
      <dsp:spPr>
        <a:xfrm rot="5400000">
          <a:off x="3769887" y="636372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802455" y="659635"/>
        <a:ext cx="167490" cy="162838"/>
      </dsp:txXfrm>
    </dsp:sp>
    <dsp:sp modelId="{E218CECE-080A-440E-ABA7-2925C1D4AB9B}">
      <dsp:nvSpPr>
        <dsp:cNvPr id="0" name=""/>
        <dsp:cNvSpPr/>
      </dsp:nvSpPr>
      <dsp:spPr>
        <a:xfrm>
          <a:off x="2683015" y="931031"/>
          <a:ext cx="2406369" cy="620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Notify physician of results</a:t>
          </a:r>
          <a:endParaRPr lang="en-US" sz="1700" kern="1200" dirty="0"/>
        </a:p>
      </dsp:txBody>
      <dsp:txXfrm>
        <a:off x="2701184" y="949200"/>
        <a:ext cx="2370031" cy="583996"/>
      </dsp:txXfrm>
    </dsp:sp>
    <dsp:sp modelId="{E22F6F85-599A-43EA-AB82-60D05394A43D}">
      <dsp:nvSpPr>
        <dsp:cNvPr id="0" name=""/>
        <dsp:cNvSpPr/>
      </dsp:nvSpPr>
      <dsp:spPr>
        <a:xfrm rot="5400000">
          <a:off x="3769887" y="1566874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802455" y="1590137"/>
        <a:ext cx="167490" cy="162838"/>
      </dsp:txXfrm>
    </dsp:sp>
    <dsp:sp modelId="{BD32B1D0-5396-439F-8F51-7057B5E94D9F}">
      <dsp:nvSpPr>
        <dsp:cNvPr id="0" name=""/>
        <dsp:cNvSpPr/>
      </dsp:nvSpPr>
      <dsp:spPr>
        <a:xfrm>
          <a:off x="2683015" y="1861532"/>
          <a:ext cx="2406369" cy="620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Deliver results/Counsel &amp; education</a:t>
          </a:r>
          <a:endParaRPr lang="en-US" sz="1700" kern="1200" dirty="0"/>
        </a:p>
      </dsp:txBody>
      <dsp:txXfrm>
        <a:off x="2701184" y="1879701"/>
        <a:ext cx="2370031" cy="583996"/>
      </dsp:txXfrm>
    </dsp:sp>
    <dsp:sp modelId="{479FE249-47EC-4AB2-84FF-68C444B42FA4}">
      <dsp:nvSpPr>
        <dsp:cNvPr id="0" name=""/>
        <dsp:cNvSpPr/>
      </dsp:nvSpPr>
      <dsp:spPr>
        <a:xfrm rot="5400000">
          <a:off x="3769887" y="2497375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802455" y="2520638"/>
        <a:ext cx="167490" cy="162838"/>
      </dsp:txXfrm>
    </dsp:sp>
    <dsp:sp modelId="{BADC9A73-2B84-4E0D-8833-C03863780DC8}">
      <dsp:nvSpPr>
        <dsp:cNvPr id="0" name=""/>
        <dsp:cNvSpPr/>
      </dsp:nvSpPr>
      <dsp:spPr>
        <a:xfrm>
          <a:off x="2683015" y="2792034"/>
          <a:ext cx="2406369" cy="620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Nurse/Tester draws blood</a:t>
          </a:r>
          <a:endParaRPr lang="en-US" sz="1700" kern="1200" dirty="0"/>
        </a:p>
      </dsp:txBody>
      <dsp:txXfrm>
        <a:off x="2701184" y="2810203"/>
        <a:ext cx="2370031" cy="583996"/>
      </dsp:txXfrm>
    </dsp:sp>
    <dsp:sp modelId="{503F70F9-E04D-4F2D-9380-011F4977BF7B}">
      <dsp:nvSpPr>
        <dsp:cNvPr id="0" name=""/>
        <dsp:cNvSpPr/>
      </dsp:nvSpPr>
      <dsp:spPr>
        <a:xfrm rot="5400000">
          <a:off x="3769887" y="3427876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3802455" y="3451139"/>
        <a:ext cx="167490" cy="162838"/>
      </dsp:txXfrm>
    </dsp:sp>
    <dsp:sp modelId="{585D688C-C455-4905-925C-D0871BB7085D}">
      <dsp:nvSpPr>
        <dsp:cNvPr id="0" name=""/>
        <dsp:cNvSpPr/>
      </dsp:nvSpPr>
      <dsp:spPr>
        <a:xfrm>
          <a:off x="2683015" y="3722535"/>
          <a:ext cx="2406369" cy="6203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Deliver blood sample to lab</a:t>
          </a:r>
          <a:endParaRPr lang="en-US" sz="1700" kern="1200" dirty="0"/>
        </a:p>
      </dsp:txBody>
      <dsp:txXfrm>
        <a:off x="2701184" y="3740704"/>
        <a:ext cx="2370031" cy="583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2286E40-6DEF-48A6-8C2D-14068C5B2E4F}" type="datetimeFigureOut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7A7F0FD-CA2D-4411-8CD8-CC06E11D0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0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Placeholder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8734B1E-0C3E-441A-8345-3B97CE06C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25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80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80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80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80" charset="0"/>
        <a:ea typeface="ＭＳ Ｐゴシック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Wishard</a:t>
            </a:r>
            <a:r>
              <a:rPr lang="ja-JP" alt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’</a:t>
            </a:r>
            <a:r>
              <a:rPr lang="en-US" altLang="ja-JP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s mission is to serve </a:t>
            </a:r>
          </a:p>
          <a:p>
            <a:pPr lvl="1"/>
            <a:r>
              <a:rPr 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Marion County</a:t>
            </a:r>
            <a:r>
              <a:rPr lang="ja-JP" alt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’</a:t>
            </a:r>
            <a:r>
              <a:rPr lang="en-US" altLang="ja-JP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s most vulnerable </a:t>
            </a:r>
          </a:p>
          <a:p>
            <a:pPr lvl="1"/>
            <a:r>
              <a:rPr 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populations with the highest </a:t>
            </a:r>
          </a:p>
          <a:p>
            <a:pPr lvl="1"/>
            <a:r>
              <a:rPr 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standard of care, regardless of their </a:t>
            </a:r>
          </a:p>
          <a:p>
            <a:pPr lvl="1"/>
            <a:r>
              <a:rPr lang="en-US" sz="1400" smtClean="0">
                <a:solidFill>
                  <a:srgbClr val="404040"/>
                </a:solidFill>
                <a:latin typeface="Verdana" pitchFamily="34" charset="0"/>
                <a:ea typeface="ＭＳ Ｐゴシック" pitchFamily="34" charset="-128"/>
              </a:rPr>
              <a:t>ability to pay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E002F8A-CDEE-4DE9-A6B7-F220CCD960B2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Recommendations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Opt-Out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Pretest info replaces counseling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No post-test counseling needed for negative</a:t>
            </a:r>
          </a:p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b="1" smtClean="0">
                <a:latin typeface="Arial" pitchFamily="34" charset="0"/>
                <a:ea typeface="ＭＳ Ｐゴシック" pitchFamily="34" charset="-128"/>
              </a:rPr>
              <a:t>Early Detection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While an HIV status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Link to care earlier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53986F-D803-49D5-B9F2-665D87C3DE56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Do we even need this? Usually used for general discussions.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04BF75F-9BEA-4F3B-BED7-4159B3E367BE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In the process of moving to a verbal consent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FC8508C-011B-437D-ADA7-3C3B3E086327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Reviewed/Completed with patient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D71BF97-D11E-4AC1-9D74-7D602798B699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3EADE0A-1C45-4992-8637-FFD0EC81C678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A94E4B0-1B75-4EB9-BDF9-92BDA6E2530A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55849EF-7C4A-4A59-857B-F23D69AE47D4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5814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0C80-8F05-4BE6-A474-0B18C2827155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870C-22DC-4DA9-84DF-3E936F7D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1B94-6105-496C-A829-88FDB1629658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A5D7-91BB-41B7-B03C-052383A0B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>
            <a:lvl1pPr>
              <a:defRPr sz="340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AE786-709A-432A-8EA4-79D3CFDAFD70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6C20-D5E1-4AC7-9FED-8E690A84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3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A908-2EA8-4B04-A437-5F00904FA3DD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4D5A-99EA-4D91-BDF4-F917819C7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404040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CE44-FECF-483E-93A9-4E6A61F40888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FE858-B90C-4B3F-AED9-D23DAB355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060F-4437-4D42-A046-2AEAF56FCBDA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8069-DF33-4077-8E01-63C5159AA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5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4040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lang="en-US" sz="2400" dirty="0" smtClean="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E82EA-245C-4EED-8938-033ADE37F906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8A63-B2C8-4448-BD73-E92ECA163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6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rgbClr val="40404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3117-AE05-47D3-8E8A-6D998A6B8E92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9FC9F-D9F4-4E84-B10F-278E1F934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7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315200" cy="1143000"/>
          </a:xfrm>
          <a:prstGeom prst="rect">
            <a:avLst/>
          </a:prstGeom>
        </p:spPr>
        <p:txBody>
          <a:bodyPr/>
          <a:lstStyle>
            <a:lvl1pPr>
              <a:defRPr sz="340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7EEF7-AA33-456E-B211-DCED87789FC9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EC483-D911-4451-BCFD-03C38FB29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8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9DC3-9A92-4B3E-BC81-49E1D3FA051B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C5B1-C47E-4CED-8921-6F392DAC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7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7543800" cy="793750"/>
          </a:xfrm>
          <a:prstGeom prst="rect">
            <a:avLst/>
          </a:prstGeom>
        </p:spPr>
        <p:txBody>
          <a:bodyPr anchor="b"/>
          <a:lstStyle>
            <a:lvl1pPr algn="l">
              <a:defRPr sz="3400" b="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D2411-9E0E-4265-8724-A745BF9A7A06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F5EED-AB93-4C0B-90D6-47BE17796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3400" b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8B8A-40AF-4E23-A18A-AA3EFB975A22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6072-2DB9-4EA3-8942-1DA0400F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404040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89056C1-FD7B-4104-9526-B4D84F35C724}" type="datetime1">
              <a:rPr lang="en-US"/>
              <a:pPr>
                <a:defRPr/>
              </a:pPr>
              <a:t>12/2/2012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404040"/>
                </a:solidFill>
                <a:latin typeface="Verdana"/>
                <a:ea typeface="ＭＳ Ｐゴシック" charset="0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2484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04040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C0A309AE-78EC-4F5E-A595-40F9E454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4" r:id="rId2"/>
    <p:sldLayoutId id="2147483984" r:id="rId3"/>
    <p:sldLayoutId id="2147483975" r:id="rId4"/>
    <p:sldLayoutId id="2147483976" r:id="rId5"/>
    <p:sldLayoutId id="2147483977" r:id="rId6"/>
    <p:sldLayoutId id="2147483985" r:id="rId7"/>
    <p:sldLayoutId id="2147483978" r:id="rId8"/>
    <p:sldLayoutId id="2147483979" r:id="rId9"/>
    <p:sldLayoutId id="2147483980" r:id="rId10"/>
    <p:sldLayoutId id="2147483981" r:id="rId11"/>
    <p:sldLayoutId id="214748398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80" charset="0"/>
          <a:ea typeface="ＭＳ Ｐゴシック" pitchFamily="80" charset="-128"/>
          <a:cs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04040"/>
          </a:solidFill>
          <a:latin typeface="Verdana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Verdana"/>
          <a:ea typeface="+mn-ea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04040"/>
          </a:solidFill>
          <a:latin typeface="Verdana"/>
          <a:ea typeface="Verdana" charset="0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404040"/>
          </a:solidFill>
          <a:latin typeface="Verdana"/>
          <a:ea typeface="Verdana" charset="0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Verdana"/>
          <a:ea typeface="Verdana" charset="0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.miles@wishard.edu" TargetMode="External"/><Relationship Id="rId2" Type="http://schemas.openxmlformats.org/officeDocument/2006/relationships/hyperlink" Target="mailto:miles.nj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124200"/>
            <a:ext cx="7772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smtClean="0">
                <a:solidFill>
                  <a:schemeClr val="accent2"/>
                </a:solidFill>
                <a:latin typeface="Verdana" pitchFamily="34" charset="0"/>
              </a:rPr>
              <a:t>Ryan White Conference-Wishard ED</a:t>
            </a:r>
            <a:br>
              <a:rPr lang="en-US" sz="280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b="1" smtClean="0">
                <a:solidFill>
                  <a:srgbClr val="0070C0"/>
                </a:solidFill>
              </a:rPr>
              <a:t>Early Intervention Guidance </a:t>
            </a:r>
            <a:br>
              <a:rPr lang="en-US" sz="1600" b="1" smtClean="0">
                <a:solidFill>
                  <a:srgbClr val="0070C0"/>
                </a:solidFill>
              </a:rPr>
            </a:br>
            <a:r>
              <a:rPr lang="en-US" sz="1600" b="1" smtClean="0">
                <a:solidFill>
                  <a:srgbClr val="0070C0"/>
                </a:solidFill>
              </a:rPr>
              <a:t>Two Unique Models, Two Success Stories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>
                <a:solidFill>
                  <a:schemeClr val="accent2"/>
                </a:solidFill>
              </a:rPr>
              <a:t>Nancy J. Miles, MSW, LSW: </a:t>
            </a:r>
            <a:br>
              <a:rPr lang="en-US" sz="1600" smtClean="0">
                <a:solidFill>
                  <a:schemeClr val="accent2"/>
                </a:solidFill>
              </a:rPr>
            </a:br>
            <a:r>
              <a:rPr lang="en-US" sz="1600" smtClean="0">
                <a:solidFill>
                  <a:schemeClr val="accent2"/>
                </a:solidFill>
              </a:rPr>
              <a:t>Emergency Department HIV Program Manager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endParaRPr lang="en-US" sz="2000" b="1" smtClean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981200"/>
            <a:ext cx="6096000" cy="4114800"/>
          </a:xfrm>
        </p:spPr>
        <p:txBody>
          <a:bodyPr/>
          <a:lstStyle/>
          <a:p>
            <a:pPr marL="0" indent="0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OraQuick Advance Test by OraSure Technologies, Inc.</a:t>
            </a:r>
          </a:p>
          <a:p>
            <a:pPr marL="0" indent="0"/>
            <a:endParaRPr lang="en-US" sz="18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Detects antibodies for HIV 1 and HIV 2</a:t>
            </a:r>
          </a:p>
          <a:p>
            <a:pPr lvl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Takes 20 minutes</a:t>
            </a:r>
          </a:p>
          <a:p>
            <a:pPr lvl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Method</a:t>
            </a:r>
          </a:p>
          <a:p>
            <a:pPr lvl="2"/>
            <a:r>
              <a:rPr lang="en-US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Orally</a:t>
            </a:r>
          </a:p>
          <a:p>
            <a:pPr lvl="2"/>
            <a:r>
              <a:rPr lang="en-US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Fingerstick</a:t>
            </a:r>
          </a:p>
          <a:p>
            <a:pPr lvl="2"/>
            <a:r>
              <a:rPr lang="en-US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Venipuncture</a:t>
            </a:r>
          </a:p>
          <a:p>
            <a:pPr lvl="2"/>
            <a:endParaRPr lang="en-US" smtClean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99% accurate</a:t>
            </a:r>
          </a:p>
          <a:p>
            <a:pPr lvl="1"/>
            <a:endParaRPr lang="en-US" sz="160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3B0C0B0-3F5D-408F-8642-E99BF651B4BA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10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pic>
        <p:nvPicPr>
          <p:cNvPr id="6" name="Content Placeholder 3" descr="Oraquick 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74500">
            <a:off x="6391054" y="2580825"/>
            <a:ext cx="1239086" cy="38478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Rapid HIV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</p:nvPr>
        </p:nvGraphicFramePr>
        <p:xfrm>
          <a:off x="685800" y="14478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12D92A6-D617-47F3-8AC8-4B6F9F3FA82D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11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Testing Process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914400" y="2590800"/>
            <a:ext cx="1295400" cy="554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000"/>
              <a:t>Verbal consent will be replacing written consent</a:t>
            </a:r>
          </a:p>
        </p:txBody>
      </p:sp>
      <p:sp>
        <p:nvSpPr>
          <p:cNvPr id="15366" name="Right Arrow 5"/>
          <p:cNvSpPr>
            <a:spLocks noChangeArrowheads="1"/>
          </p:cNvSpPr>
          <p:nvPr/>
        </p:nvSpPr>
        <p:spPr bwMode="auto">
          <a:xfrm>
            <a:off x="2362200" y="2743200"/>
            <a:ext cx="12192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smtClean="0">
                <a:solidFill>
                  <a:schemeClr val="accent2"/>
                </a:solidFill>
                <a:latin typeface="Verdana" pitchFamily="34" charset="0"/>
              </a:rPr>
              <a:t>Reactive Patient Flow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7D5EDF-6AE9-4C2E-873B-0B0EB3FA9DF6}" type="slidenum">
              <a:rPr lang="en-US" sz="1200" smtClean="0">
                <a:solidFill>
                  <a:srgbClr val="404040"/>
                </a:solidFill>
                <a:latin typeface="Verdana" pitchFamily="34" charset="0"/>
              </a:rPr>
              <a:pPr eaLnBrk="1" hangingPunct="1"/>
              <a:t>12</a:t>
            </a:fld>
            <a:endParaRPr lang="en-US" sz="1200" smtClean="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6172200" y="4800600"/>
            <a:ext cx="2286000" cy="523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/>
              <a:t>Appointment is scheduled before patient 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Confirmatory test results appointment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Indiana State Department of Health Adult HIV/AIDS Confidential Case Report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Duty-to-Warn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Partner Notification Form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Hand-off to Infectious Disease Care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Monitor ID attendance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Patients that do not complete appointments are contacted and assessed</a:t>
            </a:r>
          </a:p>
          <a:p>
            <a:pPr eaLnBrk="1" hangingPunct="1"/>
            <a:endParaRPr lang="en-US" smtClean="0">
              <a:latin typeface="Verdana" pitchFamily="34" charset="0"/>
              <a:cs typeface="ＭＳ Ｐゴシック" pitchFamily="34" charset="-128"/>
            </a:endParaRPr>
          </a:p>
        </p:txBody>
      </p:sp>
      <p:sp>
        <p:nvSpPr>
          <p:cNvPr id="17411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5C8EC35-A8ED-4BEB-A357-373DBA21001C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13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741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219200" y="4572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3600450" algn="l"/>
              </a:tabLst>
            </a:pPr>
            <a:r>
              <a:rPr lang="en-US" sz="4800" smtClean="0">
                <a:solidFill>
                  <a:schemeClr val="accent2"/>
                </a:solidFill>
                <a:latin typeface="Verdana" pitchFamily="34" charset="0"/>
              </a:rPr>
              <a:t>After a Reactive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457200" y="2209800"/>
          <a:ext cx="8305800" cy="32385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554162"/>
                <a:gridCol w="1768475"/>
                <a:gridCol w="1660525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EIS Testing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Positivity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Linked-to-Care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1,052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2,229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4,591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4,080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ea typeface="ＭＳ Ｐゴシック" charset="-128"/>
                          <a:cs typeface="Courier New" pitchFamily="49" charset="0"/>
                        </a:rPr>
                        <a:t>¹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.49%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3,042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ＭＳ Ｐゴシック" charset="-128"/>
                          <a:cs typeface="Courier New"/>
                        </a:rPr>
                        <a:t>²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.46%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(.62%)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+mn-cs"/>
                        </a:rPr>
                        <a:t>11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  <a:cs typeface="Courier New" pitchFamily="49" charset="0"/>
                        </a:rPr>
                        <a:t>³(14)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17,994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.48%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(2011-2012)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  <p:sp>
        <p:nvSpPr>
          <p:cNvPr id="18484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BC65EC0-0B35-4C76-AFC4-2A6973062ADD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14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848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Results</a:t>
            </a:r>
            <a:br>
              <a:rPr lang="en-US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US" sz="1400" smtClean="0">
                <a:solidFill>
                  <a:schemeClr val="accent2"/>
                </a:solidFill>
                <a:latin typeface="Verdana" pitchFamily="34" charset="0"/>
              </a:rPr>
              <a:t>Through 9/30/2012</a:t>
            </a:r>
          </a:p>
        </p:txBody>
      </p:sp>
      <p:sp>
        <p:nvSpPr>
          <p:cNvPr id="18486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>
                <a:latin typeface="Verdana" pitchFamily="34" charset="0"/>
              </a:rPr>
              <a:t>1-Addition reactive patient refused Western Blot</a:t>
            </a:r>
          </a:p>
          <a:p>
            <a:pPr eaLnBrk="1" hangingPunct="1"/>
            <a:r>
              <a:rPr lang="en-US" sz="1200">
                <a:latin typeface="Verdana" pitchFamily="34" charset="0"/>
              </a:rPr>
              <a:t>2-19 Total identified with prior confirmed diagnosis at earlier dates, but reported did not know status</a:t>
            </a:r>
          </a:p>
          <a:p>
            <a:pPr eaLnBrk="1" hangingPunct="1"/>
            <a:r>
              <a:rPr lang="en-US" sz="1200">
                <a:latin typeface="Verdana" pitchFamily="34" charset="0"/>
              </a:rPr>
              <a:t>3-Three patients passed away before linked-to-care, one additional patient referred to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Funding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Operations based on a 12 hour cycle</a:t>
            </a:r>
          </a:p>
          <a:p>
            <a:pPr lvl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Volume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Testing minors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Patients</a:t>
            </a:r>
            <a:r>
              <a:rPr lang="en-US" alt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’</a:t>
            </a: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 perceived risk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Routine vs. Targeted Testing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Follow-up counseling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Staffing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Certifications</a:t>
            </a:r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8BAB696-A2A8-4F4F-BA9E-84E5A1711953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15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946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3600450" algn="l"/>
              </a:tabLst>
            </a:pPr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6000" smtClean="0">
                <a:solidFill>
                  <a:schemeClr val="accent2"/>
                </a:solidFill>
                <a:latin typeface="Verdana" pitchFamily="34" charset="0"/>
              </a:rPr>
              <a:t>Questions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C1288F0-35B4-4B17-AE35-BA43CBB5C742}" type="slidenum">
              <a:rPr lang="en-US" sz="1200" smtClean="0">
                <a:solidFill>
                  <a:srgbClr val="404040"/>
                </a:solidFill>
                <a:latin typeface="Verdana" pitchFamily="34" charset="0"/>
              </a:rPr>
              <a:pPr eaLnBrk="1" hangingPunct="1"/>
              <a:t>16</a:t>
            </a:fld>
            <a:endParaRPr lang="en-US" sz="1200" smtClean="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2048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>
              <a:latin typeface="Verdana" pitchFamily="34" charset="0"/>
              <a:cs typeface="ＭＳ Ｐゴシック" pitchFamily="34" charset="-128"/>
            </a:endParaRPr>
          </a:p>
        </p:txBody>
      </p:sp>
      <p:pic>
        <p:nvPicPr>
          <p:cNvPr id="20485" name="Picture 5" descr="C:\Documents and Settings\010796\Local Settings\Temporary Internet Files\Content.IE5\8GP1A840\MM90028887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200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Contact Information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Nancy J. Miles MSW, LSW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HIV Program Manager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Emergency Department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Wishard Hospital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1001 W. 10</a:t>
            </a:r>
            <a:r>
              <a:rPr lang="en-US" sz="1600" baseline="300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th</a:t>
            </a: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 St.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Indianapolis, IN 46202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317-287-3013 (phone)</a:t>
            </a:r>
          </a:p>
          <a:p>
            <a:pPr eaLnBrk="1" hangingPunct="1">
              <a:buFontTx/>
              <a:buNone/>
            </a:pPr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317-656-4216 (fax)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Verdana" pitchFamily="34" charset="0"/>
                <a:cs typeface="ＭＳ Ｐゴシック" pitchFamily="34" charset="-128"/>
                <a:hlinkClick r:id="rId2"/>
              </a:rPr>
              <a:t>miles.nj@gmail.com</a:t>
            </a:r>
            <a:r>
              <a:rPr lang="en-US" sz="1600" smtClean="0">
                <a:latin typeface="Verdana" pitchFamily="34" charset="0"/>
                <a:cs typeface="ＭＳ Ｐゴシック" pitchFamily="34" charset="-128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1600" smtClean="0">
                <a:latin typeface="Verdana" pitchFamily="34" charset="0"/>
                <a:cs typeface="ＭＳ Ｐゴシック" pitchFamily="34" charset="-128"/>
                <a:hlinkClick r:id="rId3"/>
              </a:rPr>
              <a:t>nancy.miles@wishard.edu</a:t>
            </a:r>
            <a:r>
              <a:rPr lang="en-US" sz="1600" smtClean="0">
                <a:latin typeface="Verdana" pitchFamily="34" charset="0"/>
                <a:cs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sz="1600" smtClean="0">
              <a:latin typeface="Verdana" pitchFamily="34" charset="0"/>
              <a:cs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31A9AC2-8BCF-455C-A824-BA949D50DBE2}" type="slidenum">
              <a:rPr lang="en-US" sz="1200" smtClean="0">
                <a:solidFill>
                  <a:srgbClr val="404040"/>
                </a:solidFill>
                <a:latin typeface="Verdana" pitchFamily="34" charset="0"/>
              </a:rPr>
              <a:pPr eaLnBrk="1" hangingPunct="1"/>
              <a:t>17</a:t>
            </a:fld>
            <a:endParaRPr lang="en-US" sz="1200" smtClean="0">
              <a:solidFill>
                <a:srgbClr val="40404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Participants will learn two unique programming styles for implementing EIS.</a:t>
            </a:r>
          </a:p>
          <a:p>
            <a:pPr>
              <a:defRPr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Participant will explore resources that contribute to successful programming and barriers to anticipate.</a:t>
            </a:r>
          </a:p>
          <a:p>
            <a:pPr>
              <a:defRPr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Participants will learn about practical, in the field experience from using this method as well as stumbling blocks and successes.</a:t>
            </a:r>
          </a:p>
          <a:p>
            <a:pPr>
              <a:defRPr/>
            </a:pPr>
            <a:endParaRPr lang="en-US" sz="1600" dirty="0" smtClean="0">
              <a:latin typeface="Verdana" pitchFamily="34" charset="0"/>
              <a:cs typeface="ＭＳ Ｐゴシック" charset="-128"/>
            </a:endParaRPr>
          </a:p>
        </p:txBody>
      </p:sp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74D608D-927E-4697-A963-F7B8B15EFFD7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2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3600450" algn="l"/>
              </a:tabLst>
            </a:pPr>
            <a:r>
              <a:rPr lang="en-US" sz="4800" smtClean="0">
                <a:solidFill>
                  <a:schemeClr val="accent2"/>
                </a:solidFill>
                <a:latin typeface="Verdana" pitchFamily="34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2954043-1F02-4424-AE32-F2AC002C1A53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3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Wishard Hospital</a:t>
            </a:r>
          </a:p>
        </p:txBody>
      </p:sp>
      <p:sp>
        <p:nvSpPr>
          <p:cNvPr id="7172" name="Content Placeholder 2"/>
          <p:cNvSpPr>
            <a:spLocks/>
          </p:cNvSpPr>
          <p:nvPr/>
        </p:nvSpPr>
        <p:spPr bwMode="auto">
          <a:xfrm>
            <a:off x="685800" y="1600200"/>
            <a:ext cx="4800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solidFill>
                <a:srgbClr val="404040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400">
              <a:solidFill>
                <a:srgbClr val="404040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Opened in 1859-City Hospital</a:t>
            </a:r>
          </a:p>
          <a:p>
            <a:pPr>
              <a:buFont typeface="Arial" pitchFamily="34" charset="0"/>
              <a:buChar char="•"/>
            </a:pPr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One of the largest 5 safety net hospitals</a:t>
            </a:r>
          </a:p>
          <a:p>
            <a:pPr lvl="1"/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Indiana</a:t>
            </a:r>
            <a:r>
              <a:rPr lang="ja-JP" altLang="en-US" sz="1400">
                <a:solidFill>
                  <a:schemeClr val="accent2"/>
                </a:solidFill>
                <a:latin typeface="Verdana" pitchFamily="34" charset="0"/>
              </a:rPr>
              <a:t>’</a:t>
            </a:r>
            <a:r>
              <a:rPr lang="en-US" altLang="ja-JP" sz="1400">
                <a:solidFill>
                  <a:schemeClr val="accent2"/>
                </a:solidFill>
                <a:latin typeface="Verdana" pitchFamily="34" charset="0"/>
              </a:rPr>
              <a:t>s first hospital</a:t>
            </a:r>
          </a:p>
          <a:p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First Community Mental Health Center</a:t>
            </a:r>
          </a:p>
          <a:p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First hospital to serve communities of color</a:t>
            </a:r>
          </a:p>
          <a:p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Offered the first Palliative Care Program dedicated to serving the indigent in Indiana</a:t>
            </a:r>
          </a:p>
          <a:p>
            <a:endParaRPr lang="en-US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>
                <a:solidFill>
                  <a:schemeClr val="accent2"/>
                </a:solidFill>
                <a:latin typeface="Verdana" pitchFamily="34" charset="0"/>
              </a:rPr>
              <a:t>Hosts the only Center of Excellence in Women</a:t>
            </a:r>
            <a:r>
              <a:rPr lang="ja-JP" altLang="en-US" sz="1400">
                <a:solidFill>
                  <a:schemeClr val="accent2"/>
                </a:solidFill>
                <a:latin typeface="Verdana" pitchFamily="34" charset="0"/>
              </a:rPr>
              <a:t>’</a:t>
            </a:r>
            <a:r>
              <a:rPr lang="en-US" altLang="ja-JP" sz="1400">
                <a:solidFill>
                  <a:schemeClr val="accent2"/>
                </a:solidFill>
                <a:latin typeface="Verdana" pitchFamily="34" charset="0"/>
              </a:rPr>
              <a:t>s Health in Indiana</a:t>
            </a:r>
          </a:p>
          <a:p>
            <a:pPr>
              <a:buFont typeface="Arial" pitchFamily="34" charset="0"/>
              <a:buChar char="•"/>
            </a:pPr>
            <a:endParaRPr lang="en-US" altLang="ja-JP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400">
                <a:solidFill>
                  <a:schemeClr val="accent2"/>
                </a:solidFill>
                <a:latin typeface="Verdana" pitchFamily="34" charset="0"/>
              </a:rPr>
              <a:t>10 community health centers</a:t>
            </a:r>
          </a:p>
          <a:p>
            <a:pPr>
              <a:buFont typeface="Arial" pitchFamily="34" charset="0"/>
              <a:buChar char="•"/>
            </a:pPr>
            <a:endParaRPr lang="en-US" altLang="ja-JP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400">
                <a:solidFill>
                  <a:schemeClr val="accent2"/>
                </a:solidFill>
                <a:latin typeface="Verdana" pitchFamily="34" charset="0"/>
              </a:rPr>
              <a:t>Home to the region’s only adult burn center</a:t>
            </a:r>
          </a:p>
          <a:p>
            <a:pPr>
              <a:buFont typeface="Arial" pitchFamily="34" charset="0"/>
              <a:buChar char="•"/>
            </a:pPr>
            <a:endParaRPr lang="en-US" altLang="ja-JP" sz="1400">
              <a:solidFill>
                <a:schemeClr val="accent2"/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400">
                <a:solidFill>
                  <a:schemeClr val="accent2"/>
                </a:solidFill>
                <a:latin typeface="Verdana" pitchFamily="34" charset="0"/>
              </a:rPr>
              <a:t>45.2% patients are uninsured</a:t>
            </a:r>
          </a:p>
          <a:p>
            <a:pPr>
              <a:buFont typeface="Arial" pitchFamily="34" charset="0"/>
              <a:buChar char="•"/>
            </a:pPr>
            <a:endParaRPr lang="en-US" sz="1800"/>
          </a:p>
          <a:p>
            <a:pPr lvl="1"/>
            <a:endParaRPr lang="en-US" sz="2100" b="1"/>
          </a:p>
        </p:txBody>
      </p:sp>
      <p:pic>
        <p:nvPicPr>
          <p:cNvPr id="7173" name="Picture 4" descr="Wishard_OT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3200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endParaRPr lang="en-US" sz="1600" smtClean="0"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Level 1 trauma center</a:t>
            </a:r>
          </a:p>
          <a:p>
            <a:pPr lvl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1</a:t>
            </a:r>
            <a:r>
              <a:rPr lang="en-US" sz="1400" baseline="300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st</a:t>
            </a:r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 in Indiana</a:t>
            </a:r>
          </a:p>
          <a:p>
            <a:pPr lvl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Only 2 in Indiana</a:t>
            </a:r>
          </a:p>
          <a:p>
            <a:pPr lvl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One of the busiest EDs in the state of Indiana</a:t>
            </a:r>
          </a:p>
          <a:p>
            <a:pPr lvl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Over 100K yearly</a:t>
            </a:r>
          </a:p>
          <a:p>
            <a:pPr lvl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Over 2000 traumas per year</a:t>
            </a:r>
          </a:p>
          <a:p>
            <a:pPr lvl="2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Highest penetrating trauma percentage</a:t>
            </a:r>
            <a:endParaRPr lang="en-US" smtClean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93 total beds</a:t>
            </a:r>
          </a:p>
        </p:txBody>
      </p:sp>
      <p:sp>
        <p:nvSpPr>
          <p:cNvPr id="8195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9548264-2F5E-42CC-94C1-DE7D58C611D5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4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819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accent2"/>
                </a:solidFill>
                <a:latin typeface="Verdana" pitchFamily="34" charset="0"/>
              </a:rPr>
              <a:t>Wishard</a:t>
            </a:r>
            <a:r>
              <a:rPr lang="en-US" altLang="en-US" sz="3400" smtClean="0">
                <a:solidFill>
                  <a:schemeClr val="accent2"/>
                </a:solidFill>
                <a:latin typeface="Verdana" pitchFamily="34" charset="0"/>
              </a:rPr>
              <a:t>’</a:t>
            </a:r>
            <a:r>
              <a:rPr lang="en-US" sz="3400" smtClean="0">
                <a:solidFill>
                  <a:schemeClr val="accent2"/>
                </a:solidFill>
                <a:latin typeface="Verdana" pitchFamily="34" charset="0"/>
              </a:rPr>
              <a:t>s Emergency Department</a:t>
            </a:r>
          </a:p>
        </p:txBody>
      </p:sp>
      <p:pic>
        <p:nvPicPr>
          <p:cNvPr id="8197" name="Picture 5" descr="Wishard 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3115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endParaRPr lang="en-US" sz="1600" smtClean="0"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Opening December 2013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90 individual treatment rooms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Over 200 exam rooms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20 bed clinical decision unit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HIV testing office</a:t>
            </a:r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7252078-BBC3-4BE3-8C25-1A4AE41830B3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5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922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400" smtClean="0">
                <a:solidFill>
                  <a:schemeClr val="accent2"/>
                </a:solidFill>
                <a:latin typeface="Verdana" pitchFamily="34" charset="0"/>
              </a:rPr>
              <a:t>The New Wishard Emergency Department, Eskenazi Health</a:t>
            </a:r>
          </a:p>
        </p:txBody>
      </p:sp>
      <p:pic>
        <p:nvPicPr>
          <p:cNvPr id="9221" name="Picture 4" descr="Untitled Extract 2 P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6" r="3346" b="21985"/>
          <a:stretch>
            <a:fillRect/>
          </a:stretch>
        </p:blipFill>
        <p:spPr bwMode="auto">
          <a:xfrm>
            <a:off x="4267200" y="2133600"/>
            <a:ext cx="42672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US" sz="1600" smtClean="0"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To comply with the CDC’s 2006 Revised Recommendations for HIV testing in Health Care Settings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Early detection, intervention, and prevention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Increase in screening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Decrease stigma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Linkage-to-care</a:t>
            </a:r>
          </a:p>
          <a:p>
            <a:pPr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High-risk area</a:t>
            </a: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2D0853-E5F2-4678-8653-BB1C293280AC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6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024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tabLst>
                <a:tab pos="3600450" algn="l"/>
              </a:tabLst>
            </a:pPr>
            <a:r>
              <a:rPr lang="en-US" sz="3400" smtClean="0">
                <a:solidFill>
                  <a:schemeClr val="accent2"/>
                </a:solidFill>
                <a:latin typeface="Verdana" pitchFamily="34" charset="0"/>
              </a:rPr>
              <a:t>Purpose of Testing in an Emergency Department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Emergency Department HIV Testing Program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/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Piloted in 2008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4 week pilot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No interruption to the ED flow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Staff buy-in</a:t>
            </a:r>
          </a:p>
          <a:p>
            <a:pPr lvl="1"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Funding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Marion County Public Health Department</a:t>
            </a:r>
          </a:p>
          <a:p>
            <a:pPr lvl="2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Ryan White Part A-HRSA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Indiana State Department of Health</a:t>
            </a:r>
          </a:p>
          <a:p>
            <a:pPr lvl="2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Expansion-CDC funding</a:t>
            </a:r>
          </a:p>
          <a:p>
            <a:pPr lvl="2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rPr>
              <a:t>Indirect Funding</a:t>
            </a:r>
            <a:endParaRPr lang="en-US" altLang="ja-JP" sz="1400" smtClean="0">
              <a:solidFill>
                <a:schemeClr val="accent2"/>
              </a:solidFill>
              <a:latin typeface="Verdana" pitchFamily="34" charset="0"/>
              <a:ea typeface="ＭＳ Ｐゴシック" pitchFamily="34" charset="-128"/>
              <a:cs typeface="Verdana" pitchFamily="34" charset="0"/>
            </a:endParaRPr>
          </a:p>
          <a:p>
            <a:endParaRPr lang="en-US" sz="1600" smtClean="0">
              <a:latin typeface="Verdana" pitchFamily="34" charset="0"/>
              <a:cs typeface="ＭＳ Ｐゴシック" pitchFamily="34" charset="-128"/>
            </a:endParaRP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sz="160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Staff 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HIV Testers/Counselors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Interns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AmeriCorps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Manager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Medical Director</a:t>
            </a:r>
          </a:p>
          <a:p>
            <a:pPr lvl="1" eaLnBrk="1" hangingPunct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pPr eaLnBrk="1" hangingPunct="1"/>
            <a:r>
              <a:rPr sz="160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Operation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Hours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Patient Identification</a:t>
            </a:r>
          </a:p>
          <a:p>
            <a:pPr lvl="1" eaLnBrk="1" hangingPunct="1"/>
            <a:r>
              <a:rPr lang="en-US" sz="14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Protocol</a:t>
            </a:r>
          </a:p>
          <a:p>
            <a:endParaRPr>
              <a:latin typeface="Verdana" pitchFamily="34" charset="0"/>
              <a:cs typeface="ＭＳ Ｐゴシック" pitchFamily="34" charset="-128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1AD846-43C5-43A3-B468-B22638BFCF59}" type="slidenum">
              <a:rPr lang="en-US" sz="1200" smtClean="0">
                <a:solidFill>
                  <a:srgbClr val="404040"/>
                </a:solidFill>
                <a:latin typeface="Verdana" pitchFamily="34" charset="0"/>
              </a:rPr>
              <a:pPr eaLnBrk="1" hangingPunct="1"/>
              <a:t>7</a:t>
            </a:fld>
            <a:endParaRPr lang="en-US" sz="1200" smtClean="0">
              <a:solidFill>
                <a:srgbClr val="40404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smtClean="0">
                <a:solidFill>
                  <a:schemeClr val="accent2"/>
                </a:solidFill>
                <a:latin typeface="Verdana" pitchFamily="34" charset="0"/>
              </a:rPr>
              <a:t>Identifying Patients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Pre-programmed to identify: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Patients ages 13-64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Patients without a known HIV positive diagnosis</a:t>
            </a:r>
          </a:p>
          <a:p>
            <a:pPr lvl="1"/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Verdana" pitchFamily="34" charset="0"/>
              </a:rPr>
              <a:t>Patients not tested in the past year</a:t>
            </a:r>
          </a:p>
          <a:p>
            <a:pPr lvl="1"/>
            <a:endParaRPr lang="en-US" sz="1600" smtClean="0">
              <a:solidFill>
                <a:schemeClr val="accent2"/>
              </a:solidFill>
              <a:latin typeface="Verdana" pitchFamily="34" charset="0"/>
              <a:cs typeface="Verdana" pitchFamily="34" charset="0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Eligible patients populate a “greaseboard” once registered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Room/bed location and reason for service is available</a:t>
            </a:r>
          </a:p>
          <a:p>
            <a:endParaRPr lang="en-US" sz="1600" smtClean="0">
              <a:solidFill>
                <a:schemeClr val="accent2"/>
              </a:solidFill>
              <a:latin typeface="Verdana" pitchFamily="34" charset="0"/>
              <a:cs typeface="ＭＳ Ｐゴシック" pitchFamily="34" charset="-128"/>
            </a:endParaRPr>
          </a:p>
          <a:p>
            <a:r>
              <a:rPr lang="en-US" sz="1600" smtClean="0">
                <a:solidFill>
                  <a:schemeClr val="accent2"/>
                </a:solidFill>
                <a:latin typeface="Verdana" pitchFamily="34" charset="0"/>
                <a:cs typeface="ＭＳ Ｐゴシック" pitchFamily="34" charset="-128"/>
              </a:rPr>
              <a:t>Specific patients are not eligible for testing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2B2FD3-3128-49D7-8698-7ADA1C752B48}" type="slidenum">
              <a:rPr lang="en-US" sz="1200" smtClean="0">
                <a:solidFill>
                  <a:srgbClr val="404040"/>
                </a:solidFill>
                <a:latin typeface="Verdana" pitchFamily="34" charset="0"/>
              </a:rPr>
              <a:pPr eaLnBrk="1" hangingPunct="1"/>
              <a:t>8</a:t>
            </a:fld>
            <a:endParaRPr lang="en-US" sz="1200" smtClean="0">
              <a:solidFill>
                <a:srgbClr val="40404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152400" y="1981200"/>
          <a:ext cx="8763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FD895BA-51D4-493D-A748-622DDCF2108C}" type="slidenum">
              <a:rPr lang="en-US" sz="1200">
                <a:solidFill>
                  <a:srgbClr val="404040"/>
                </a:solidFill>
                <a:latin typeface="Verdana" pitchFamily="34" charset="0"/>
              </a:rPr>
              <a:pPr eaLnBrk="1" hangingPunct="1"/>
              <a:t>9</a:t>
            </a:fld>
            <a:endParaRPr lang="en-US" sz="1200">
              <a:solidFill>
                <a:srgbClr val="404040"/>
              </a:solidFill>
              <a:latin typeface="Verdana" pitchFamily="34" charset="0"/>
            </a:endParaRPr>
          </a:p>
        </p:txBody>
      </p:sp>
      <p:sp>
        <p:nvSpPr>
          <p:cNvPr id="1331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143000" y="533400"/>
            <a:ext cx="7315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Verdana" pitchFamily="34" charset="0"/>
              </a:rPr>
              <a:t>Patient Eligibility</a:t>
            </a:r>
          </a:p>
        </p:txBody>
      </p:sp>
      <p:sp>
        <p:nvSpPr>
          <p:cNvPr id="13317" name="Left Brace 4"/>
          <p:cNvSpPr>
            <a:spLocks/>
          </p:cNvSpPr>
          <p:nvPr/>
        </p:nvSpPr>
        <p:spPr bwMode="auto">
          <a:xfrm rot="-5400000">
            <a:off x="7770812" y="4573588"/>
            <a:ext cx="155575" cy="914400"/>
          </a:xfrm>
          <a:prstGeom prst="leftBrace">
            <a:avLst>
              <a:gd name="adj1" fmla="val 8327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7162800" y="5257800"/>
            <a:ext cx="1447800" cy="554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000"/>
              <a:t>Physicians are able to order a rapid test from the lab.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hard PowerPoint Template 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0" charset="0"/>
            <a:ea typeface="ＭＳ Ｐゴシック" pitchFamily="80" charset="-128"/>
            <a:cs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80" charset="0"/>
            <a:ea typeface="ＭＳ Ｐゴシック" pitchFamily="80" charset="-128"/>
            <a:cs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Wishard PowerPoint Template 1</Template>
  <TotalTime>5279</TotalTime>
  <Words>755</Words>
  <Application>Microsoft Office PowerPoint</Application>
  <PresentationFormat>On-screen Show (4:3)</PresentationFormat>
  <Paragraphs>268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ＭＳ Ｐゴシック</vt:lpstr>
      <vt:lpstr>Verdana</vt:lpstr>
      <vt:lpstr>Courier New</vt:lpstr>
      <vt:lpstr>Wishard PowerPoint Template 1</vt:lpstr>
      <vt:lpstr>Ryan White Conference-Wishard ED  Early Intervention Guidance  Two Unique Models, Two Success Stories  Nancy J. Miles, MSW, LSW:  Emergency Department HIV Program Manager  </vt:lpstr>
      <vt:lpstr>Objectives</vt:lpstr>
      <vt:lpstr>Wishard Hospital</vt:lpstr>
      <vt:lpstr>Wishard’s Emergency Department</vt:lpstr>
      <vt:lpstr>The New Wishard Emergency Department, Eskenazi Health</vt:lpstr>
      <vt:lpstr>Purpose of Testing in an Emergency Department</vt:lpstr>
      <vt:lpstr>Emergency Department HIV Testing Program</vt:lpstr>
      <vt:lpstr>Identifying Patients</vt:lpstr>
      <vt:lpstr>Patient Eligibility</vt:lpstr>
      <vt:lpstr>Rapid HIV Test</vt:lpstr>
      <vt:lpstr>Testing Process</vt:lpstr>
      <vt:lpstr>Reactive Patient Flow</vt:lpstr>
      <vt:lpstr>After a Reactive</vt:lpstr>
      <vt:lpstr>Results Through 9/30/2012</vt:lpstr>
      <vt:lpstr>Barriers</vt:lpstr>
      <vt:lpstr>Questions</vt:lpstr>
      <vt:lpstr>Contact Information</vt:lpstr>
    </vt:vector>
  </TitlesOfParts>
  <Company>Wishard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Wishard’s PowerPoint Template 1  Subhead if Desired Date</dc:title>
  <dc:creator>Mary J. Minix</dc:creator>
  <cp:lastModifiedBy>Nicole Mandel</cp:lastModifiedBy>
  <cp:revision>396</cp:revision>
  <dcterms:created xsi:type="dcterms:W3CDTF">2011-03-07T15:18:37Z</dcterms:created>
  <dcterms:modified xsi:type="dcterms:W3CDTF">2012-12-02T18:37:38Z</dcterms:modified>
</cp:coreProperties>
</file>