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quickStyle7.xml" ContentType="application/vnd.openxmlformats-officedocument.drawingml.diagramStyl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diagrams/drawing2.xml" ContentType="application/vnd.ms-office.drawingml.diagramDrawing+xml"/>
  <Override PartName="/ppt/diagrams/drawing4.xml" ContentType="application/vnd.ms-office.drawingml.diagramDrawing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diagrams/layout8.xml" ContentType="application/vnd.openxmlformats-officedocument.drawingml.diagramLayou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diagrams/colors7.xml" ContentType="application/vnd.openxmlformats-officedocument.drawingml.diagramColors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7.xml" ContentType="application/vnd.ms-office.drawingml.diagramDrawing+xml"/>
  <Override PartName="/ppt/diagrams/drawing5.xml" ContentType="application/vnd.ms-office.drawingml.diagramDrawing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8.xml" ContentType="application/vnd.openxmlformats-officedocument.drawingml.diagramStyle+xml"/>
  <Override PartName="/ppt/slides/slide13.xml" ContentType="application/vnd.openxmlformats-officedocument.presentationml.slide+xml"/>
  <Override PartName="/ppt/diagrams/quickStyle9.xml" ContentType="application/vnd.openxmlformats-officedocument.drawingml.diagramStyl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ata6.xml" ContentType="application/vnd.openxmlformats-officedocument.drawingml.diagramData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3.xml" ContentType="application/vnd.openxmlformats-officedocument.drawingml.diagramData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9.xml" ContentType="application/vnd.openxmlformats-officedocument.drawingml.diagramColors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diagrams/quickStyle5.xml" ContentType="application/vnd.openxmlformats-officedocument.drawingml.diagramStyle+xml"/>
  <Override PartName="/ppt/slides/slide27.xml" ContentType="application/vnd.openxmlformats-officedocument.presentationml.slide+xml"/>
  <Override PartName="/docProps/core.xml" ContentType="application/vnd.openxmlformats-package.core-properties+xml"/>
  <Default Extension="bin" ContentType="application/vnd.openxmlformats-officedocument.presentationml.printerSettings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diagrams/data7.xml" ContentType="application/vnd.openxmlformats-officedocument.drawingml.diagramData+xml"/>
  <Override PartName="/ppt/diagrams/colors8.xml" ContentType="application/vnd.openxmlformats-officedocument.drawingml.diagramColors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4.xml" ContentType="application/vnd.openxmlformats-officedocument.drawingml.diagramColors+xml"/>
  <Override PartName="/ppt/diagrams/drawing9.xml" ContentType="application/vnd.ms-office.drawingml.diagramDrawing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diagrams/data5.xml" ContentType="application/vnd.openxmlformats-officedocument.drawingml.diagramData+xml"/>
  <Override PartName="/ppt/diagrams/data8.xml" ContentType="application/vnd.openxmlformats-officedocument.drawingml.diagramData+xml"/>
  <Override PartName="/ppt/diagrams/colors3.xml" ContentType="application/vnd.openxmlformats-officedocument.drawingml.diagramColors+xml"/>
  <Override PartName="/ppt/diagrams/data9.xml" ContentType="application/vnd.openxmlformats-officedocument.drawingml.diagramData+xml"/>
  <Override PartName="/ppt/diagrams/data4.xml" ContentType="application/vnd.openxmlformats-officedocument.drawingml.diagramData+xml"/>
  <Override PartName="/ppt/diagrams/drawing6.xml" ContentType="application/vnd.ms-office.drawingml.diagramDrawing+xml"/>
  <Override PartName="/ppt/slideLayouts/slideLayout1.xml" ContentType="application/vnd.openxmlformats-officedocument.presentationml.slideLayout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quickStyle6.xml" ContentType="application/vnd.openxmlformats-officedocument.drawingml.diagramStyle+xml"/>
  <Override PartName="/ppt/diagrams/layout7.xml" ContentType="application/vnd.openxmlformats-officedocument.drawingml.diagram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diagrams/layout6.xml" ContentType="application/vnd.openxmlformats-officedocument.drawingml.diagramLayout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rawing8.xml" ContentType="application/vnd.ms-office.drawingml.diagramDrawing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diagrams/layout9.xml" ContentType="application/vnd.openxmlformats-officedocument.drawingml.diagramLayout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diagrams/colors5.xml" ContentType="application/vnd.openxmlformats-officedocument.drawingml.diagramColors+xml"/>
  <Override PartName="/ppt/slides/slide24.xml" ContentType="application/vnd.openxmlformats-officedocument.presentationml.slide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diagrams/colors6.xml" ContentType="application/vnd.openxmlformats-officedocument.drawingml.diagramColor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81" r:id="rId6"/>
    <p:sldId id="260" r:id="rId7"/>
    <p:sldId id="269" r:id="rId8"/>
    <p:sldId id="275" r:id="rId9"/>
    <p:sldId id="270" r:id="rId10"/>
    <p:sldId id="261" r:id="rId11"/>
    <p:sldId id="273" r:id="rId12"/>
    <p:sldId id="274" r:id="rId13"/>
    <p:sldId id="276" r:id="rId14"/>
    <p:sldId id="277" r:id="rId15"/>
    <p:sldId id="278" r:id="rId16"/>
    <p:sldId id="280" r:id="rId17"/>
    <p:sldId id="279" r:id="rId18"/>
    <p:sldId id="282" r:id="rId19"/>
    <p:sldId id="283" r:id="rId20"/>
    <p:sldId id="284" r:id="rId21"/>
    <p:sldId id="262" r:id="rId22"/>
    <p:sldId id="271" r:id="rId23"/>
    <p:sldId id="267" r:id="rId24"/>
    <p:sldId id="268" r:id="rId25"/>
    <p:sldId id="272" r:id="rId26"/>
    <p:sldId id="265" r:id="rId27"/>
    <p:sldId id="263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77316-17A2-DB42-959B-D4A936790213}" type="doc">
      <dgm:prSet loTypeId="urn:microsoft.com/office/officeart/2005/8/layout/process2" loCatId="process" qsTypeId="urn:microsoft.com/office/officeart/2005/8/quickstyle/simple4" qsCatId="simple" csTypeId="urn:microsoft.com/office/officeart/2005/8/colors/accent2_2" csCatId="accent2" phldr="1"/>
      <dgm:spPr/>
    </dgm:pt>
    <dgm:pt modelId="{732C6563-9DF8-6F4D-B4A4-7DE8F5F9D4D5}">
      <dgm:prSet phldrT="[Text]" custT="1"/>
      <dgm:spPr/>
      <dgm:t>
        <a:bodyPr/>
        <a:lstStyle/>
        <a:p>
          <a:r>
            <a:rPr lang="en-US" sz="2800" dirty="0" smtClean="0"/>
            <a:t>Assess youth readiness &amp; skills</a:t>
          </a:r>
          <a:endParaRPr lang="en-US" sz="2800" dirty="0"/>
        </a:p>
      </dgm:t>
    </dgm:pt>
    <dgm:pt modelId="{8A197F63-85CD-4B4C-904D-C56C38AF92D4}" type="parTrans" cxnId="{3632E09A-6F19-8742-BE30-772083A5153E}">
      <dgm:prSet/>
      <dgm:spPr/>
      <dgm:t>
        <a:bodyPr/>
        <a:lstStyle/>
        <a:p>
          <a:endParaRPr lang="en-US" sz="3200"/>
        </a:p>
      </dgm:t>
    </dgm:pt>
    <dgm:pt modelId="{6A47050E-BA81-2D47-88F6-45306A08B504}" type="sibTrans" cxnId="{3632E09A-6F19-8742-BE30-772083A5153E}">
      <dgm:prSet custT="1"/>
      <dgm:spPr>
        <a:solidFill>
          <a:srgbClr val="3366FF"/>
        </a:solidFill>
      </dgm:spPr>
      <dgm:t>
        <a:bodyPr/>
        <a:lstStyle/>
        <a:p>
          <a:endParaRPr lang="en-US" sz="2000" dirty="0"/>
        </a:p>
      </dgm:t>
    </dgm:pt>
    <dgm:pt modelId="{0AAE7A8B-5835-EF4B-83A3-0B0FAE64F33C}">
      <dgm:prSet phldrT="[Text]" custT="1"/>
      <dgm:spPr/>
      <dgm:t>
        <a:bodyPr/>
        <a:lstStyle/>
        <a:p>
          <a:r>
            <a:rPr lang="en-US" sz="2800" dirty="0" smtClean="0"/>
            <a:t>Prepare youth for transition process</a:t>
          </a:r>
          <a:endParaRPr lang="en-US" sz="2800" dirty="0"/>
        </a:p>
      </dgm:t>
    </dgm:pt>
    <dgm:pt modelId="{23A11125-27FE-844E-8EBD-AC6FF10BC95E}" type="parTrans" cxnId="{1B3CF9E3-2B1B-0B40-8E7C-DA922841AF00}">
      <dgm:prSet/>
      <dgm:spPr/>
      <dgm:t>
        <a:bodyPr/>
        <a:lstStyle/>
        <a:p>
          <a:endParaRPr lang="en-US" sz="3200"/>
        </a:p>
      </dgm:t>
    </dgm:pt>
    <dgm:pt modelId="{581278B1-C062-9649-B07A-E242E0A0C956}" type="sibTrans" cxnId="{1B3CF9E3-2B1B-0B40-8E7C-DA922841AF00}">
      <dgm:prSet custT="1"/>
      <dgm:spPr>
        <a:solidFill>
          <a:srgbClr val="3366FF"/>
        </a:solidFill>
      </dgm:spPr>
      <dgm:t>
        <a:bodyPr/>
        <a:lstStyle/>
        <a:p>
          <a:endParaRPr lang="en-US" sz="2000"/>
        </a:p>
      </dgm:t>
    </dgm:pt>
    <dgm:pt modelId="{D2DDA704-820D-DC40-8499-B30C37B9F3A1}">
      <dgm:prSet phldrT="[Text]" custT="1"/>
      <dgm:spPr/>
      <dgm:t>
        <a:bodyPr/>
        <a:lstStyle/>
        <a:p>
          <a:r>
            <a:rPr lang="en-US" sz="2800" dirty="0" smtClean="0"/>
            <a:t>Engage members of transition team</a:t>
          </a:r>
          <a:endParaRPr lang="en-US" sz="2800" dirty="0"/>
        </a:p>
      </dgm:t>
    </dgm:pt>
    <dgm:pt modelId="{7572B9F3-073F-F543-9880-6A91CBBBEF9A}" type="parTrans" cxnId="{55338422-FBC4-534A-B92F-583DB9D95DA2}">
      <dgm:prSet/>
      <dgm:spPr/>
      <dgm:t>
        <a:bodyPr/>
        <a:lstStyle/>
        <a:p>
          <a:endParaRPr lang="en-US" sz="3200"/>
        </a:p>
      </dgm:t>
    </dgm:pt>
    <dgm:pt modelId="{44EA4885-AB77-4745-8A97-B00D1A3B1EA9}" type="sibTrans" cxnId="{55338422-FBC4-534A-B92F-583DB9D95DA2}">
      <dgm:prSet custT="1"/>
      <dgm:spPr>
        <a:solidFill>
          <a:srgbClr val="3366FF"/>
        </a:solidFill>
      </dgm:spPr>
      <dgm:t>
        <a:bodyPr/>
        <a:lstStyle/>
        <a:p>
          <a:endParaRPr lang="en-US" sz="2000"/>
        </a:p>
      </dgm:t>
    </dgm:pt>
    <dgm:pt modelId="{3E6E4DFD-39EF-7F41-A895-66DE063FA267}">
      <dgm:prSet phldrT="[Text]" custT="1"/>
      <dgm:spPr/>
      <dgm:t>
        <a:bodyPr/>
        <a:lstStyle/>
        <a:p>
          <a:r>
            <a:rPr lang="en-US" sz="2800" dirty="0" smtClean="0"/>
            <a:t>Transfer care</a:t>
          </a:r>
          <a:endParaRPr lang="en-US" sz="2800" dirty="0"/>
        </a:p>
      </dgm:t>
    </dgm:pt>
    <dgm:pt modelId="{0004D964-35D3-8E4A-B2FF-B80424F715A0}" type="parTrans" cxnId="{E52D1D61-306C-1743-8077-6CB91877620C}">
      <dgm:prSet/>
      <dgm:spPr/>
      <dgm:t>
        <a:bodyPr/>
        <a:lstStyle/>
        <a:p>
          <a:endParaRPr lang="en-US" sz="3200"/>
        </a:p>
      </dgm:t>
    </dgm:pt>
    <dgm:pt modelId="{911E58EA-DE8C-714A-90C7-E10059789262}" type="sibTrans" cxnId="{E52D1D61-306C-1743-8077-6CB91877620C}">
      <dgm:prSet custT="1"/>
      <dgm:spPr>
        <a:solidFill>
          <a:srgbClr val="3366FF"/>
        </a:solidFill>
      </dgm:spPr>
      <dgm:t>
        <a:bodyPr/>
        <a:lstStyle/>
        <a:p>
          <a:endParaRPr lang="en-US" sz="2000"/>
        </a:p>
      </dgm:t>
    </dgm:pt>
    <dgm:pt modelId="{9CB0370B-5BB6-0B45-A3AD-DFDCF148AB00}">
      <dgm:prSet phldrT="[Text]" custT="1"/>
      <dgm:spPr/>
      <dgm:t>
        <a:bodyPr/>
        <a:lstStyle/>
        <a:p>
          <a:r>
            <a:rPr lang="en-US" sz="2800" dirty="0" smtClean="0"/>
            <a:t>Follow-up &amp; evaluation</a:t>
          </a:r>
          <a:endParaRPr lang="en-US" sz="2800" dirty="0"/>
        </a:p>
      </dgm:t>
    </dgm:pt>
    <dgm:pt modelId="{FF401240-C698-974C-901A-FD88962A8334}" type="parTrans" cxnId="{295BC4E5-72F9-DA49-A37E-926FF6545258}">
      <dgm:prSet/>
      <dgm:spPr/>
      <dgm:t>
        <a:bodyPr/>
        <a:lstStyle/>
        <a:p>
          <a:endParaRPr lang="en-US" sz="3200"/>
        </a:p>
      </dgm:t>
    </dgm:pt>
    <dgm:pt modelId="{969345E2-A9A0-544D-BA5E-75547DC0E848}" type="sibTrans" cxnId="{295BC4E5-72F9-DA49-A37E-926FF6545258}">
      <dgm:prSet/>
      <dgm:spPr/>
      <dgm:t>
        <a:bodyPr/>
        <a:lstStyle/>
        <a:p>
          <a:endParaRPr lang="en-US" sz="3200"/>
        </a:p>
      </dgm:t>
    </dgm:pt>
    <dgm:pt modelId="{43749AFF-B2C1-8844-90E0-F511452BB6AB}" type="pres">
      <dgm:prSet presAssocID="{2E277316-17A2-DB42-959B-D4A936790213}" presName="linearFlow" presStyleCnt="0">
        <dgm:presLayoutVars>
          <dgm:resizeHandles val="exact"/>
        </dgm:presLayoutVars>
      </dgm:prSet>
      <dgm:spPr/>
    </dgm:pt>
    <dgm:pt modelId="{DCCFC76D-4CB6-BA40-B787-E52D84BFBFD5}" type="pres">
      <dgm:prSet presAssocID="{732C6563-9DF8-6F4D-B4A4-7DE8F5F9D4D5}" presName="node" presStyleLbl="node1" presStyleIdx="0" presStyleCnt="5" custScaleX="212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0D2E-A8C4-5847-921D-50511B1D23C2}" type="pres">
      <dgm:prSet presAssocID="{6A47050E-BA81-2D47-88F6-45306A08B5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8D5EA2F-0DD6-6C4B-B92E-3005BC563ED9}" type="pres">
      <dgm:prSet presAssocID="{6A47050E-BA81-2D47-88F6-45306A08B50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EBFF8-DE28-1F40-AD46-5C74C0A2A1CB}" type="pres">
      <dgm:prSet presAssocID="{0AAE7A8B-5835-EF4B-83A3-0B0FAE64F33C}" presName="node" presStyleLbl="node1" presStyleIdx="1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A378-E3BF-B84C-B5FB-9455AC328C3F}" type="pres">
      <dgm:prSet presAssocID="{581278B1-C062-9649-B07A-E242E0A0C9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B6DBD2A-1A15-454F-AFC4-6D29BBCD395B}" type="pres">
      <dgm:prSet presAssocID="{581278B1-C062-9649-B07A-E242E0A0C95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7D8C0F-DBBB-2343-8E3E-9CF26FB00C15}" type="pres">
      <dgm:prSet presAssocID="{D2DDA704-820D-DC40-8499-B30C37B9F3A1}" presName="node" presStyleLbl="node1" presStyleIdx="2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D055-114A-9542-B68D-E4404747378E}" type="pres">
      <dgm:prSet presAssocID="{44EA4885-AB77-4745-8A97-B00D1A3B1E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FE538EF-F0E5-BA4E-9812-7A83CEAA89D1}" type="pres">
      <dgm:prSet presAssocID="{44EA4885-AB77-4745-8A97-B00D1A3B1E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072E85-91A6-2443-83C2-F7F3BFE9E735}" type="pres">
      <dgm:prSet presAssocID="{3E6E4DFD-39EF-7F41-A895-66DE063FA267}" presName="node" presStyleLbl="node1" presStyleIdx="3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E338-0185-9F45-BB9F-D61822B8DBB0}" type="pres">
      <dgm:prSet presAssocID="{911E58EA-DE8C-714A-90C7-E1005978926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487F91-FDDD-D549-A46C-A369DC94BA5E}" type="pres">
      <dgm:prSet presAssocID="{911E58EA-DE8C-714A-90C7-E1005978926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E9A5874-F449-A449-BE27-62BB6707D7B6}" type="pres">
      <dgm:prSet presAssocID="{9CB0370B-5BB6-0B45-A3AD-DFDCF148AB00}" presName="node" presStyleLbl="node1" presStyleIdx="4" presStyleCnt="5" custScaleX="2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816B6A-31DA-6942-80D7-08FFB577E86E}" type="presOf" srcId="{581278B1-C062-9649-B07A-E242E0A0C956}" destId="{3B6DBD2A-1A15-454F-AFC4-6D29BBCD395B}" srcOrd="1" destOrd="0" presId="urn:microsoft.com/office/officeart/2005/8/layout/process2"/>
    <dgm:cxn modelId="{4AF525BD-075D-D845-BE9E-120BF6596E41}" type="presOf" srcId="{3E6E4DFD-39EF-7F41-A895-66DE063FA267}" destId="{1B072E85-91A6-2443-83C2-F7F3BFE9E735}" srcOrd="0" destOrd="0" presId="urn:microsoft.com/office/officeart/2005/8/layout/process2"/>
    <dgm:cxn modelId="{438689C0-99E2-3B4F-B38C-F743A691C920}" type="presOf" srcId="{6A47050E-BA81-2D47-88F6-45306A08B504}" destId="{C8D5EA2F-0DD6-6C4B-B92E-3005BC563ED9}" srcOrd="1" destOrd="0" presId="urn:microsoft.com/office/officeart/2005/8/layout/process2"/>
    <dgm:cxn modelId="{65296D57-90D0-D94C-9C08-375C196F24BE}" type="presOf" srcId="{9CB0370B-5BB6-0B45-A3AD-DFDCF148AB00}" destId="{8E9A5874-F449-A449-BE27-62BB6707D7B6}" srcOrd="0" destOrd="0" presId="urn:microsoft.com/office/officeart/2005/8/layout/process2"/>
    <dgm:cxn modelId="{1B3CF9E3-2B1B-0B40-8E7C-DA922841AF00}" srcId="{2E277316-17A2-DB42-959B-D4A936790213}" destId="{0AAE7A8B-5835-EF4B-83A3-0B0FAE64F33C}" srcOrd="1" destOrd="0" parTransId="{23A11125-27FE-844E-8EBD-AC6FF10BC95E}" sibTransId="{581278B1-C062-9649-B07A-E242E0A0C956}"/>
    <dgm:cxn modelId="{4F4B2A33-D0FA-024B-90F2-CC340E8B85D7}" type="presOf" srcId="{6A47050E-BA81-2D47-88F6-45306A08B504}" destId="{FCA60D2E-A8C4-5847-921D-50511B1D23C2}" srcOrd="0" destOrd="0" presId="urn:microsoft.com/office/officeart/2005/8/layout/process2"/>
    <dgm:cxn modelId="{295BC4E5-72F9-DA49-A37E-926FF6545258}" srcId="{2E277316-17A2-DB42-959B-D4A936790213}" destId="{9CB0370B-5BB6-0B45-A3AD-DFDCF148AB00}" srcOrd="4" destOrd="0" parTransId="{FF401240-C698-974C-901A-FD88962A8334}" sibTransId="{969345E2-A9A0-544D-BA5E-75547DC0E848}"/>
    <dgm:cxn modelId="{49A860C0-759F-1C4D-90E9-34EC7267A6E6}" type="presOf" srcId="{0AAE7A8B-5835-EF4B-83A3-0B0FAE64F33C}" destId="{318EBFF8-DE28-1F40-AD46-5C74C0A2A1CB}" srcOrd="0" destOrd="0" presId="urn:microsoft.com/office/officeart/2005/8/layout/process2"/>
    <dgm:cxn modelId="{FC65990F-C9EC-2145-9C42-497B75C8D25D}" type="presOf" srcId="{911E58EA-DE8C-714A-90C7-E10059789262}" destId="{8AC2E338-0185-9F45-BB9F-D61822B8DBB0}" srcOrd="0" destOrd="0" presId="urn:microsoft.com/office/officeart/2005/8/layout/process2"/>
    <dgm:cxn modelId="{3632E09A-6F19-8742-BE30-772083A5153E}" srcId="{2E277316-17A2-DB42-959B-D4A936790213}" destId="{732C6563-9DF8-6F4D-B4A4-7DE8F5F9D4D5}" srcOrd="0" destOrd="0" parTransId="{8A197F63-85CD-4B4C-904D-C56C38AF92D4}" sibTransId="{6A47050E-BA81-2D47-88F6-45306A08B504}"/>
    <dgm:cxn modelId="{66D98F3D-FC49-8047-AB78-75967D3C6E47}" type="presOf" srcId="{2E277316-17A2-DB42-959B-D4A936790213}" destId="{43749AFF-B2C1-8844-90E0-F511452BB6AB}" srcOrd="0" destOrd="0" presId="urn:microsoft.com/office/officeart/2005/8/layout/process2"/>
    <dgm:cxn modelId="{FA8B920B-1A1F-3F4B-898B-1122CBD3E4F2}" type="presOf" srcId="{44EA4885-AB77-4745-8A97-B00D1A3B1EA9}" destId="{F8DAD055-114A-9542-B68D-E4404747378E}" srcOrd="0" destOrd="0" presId="urn:microsoft.com/office/officeart/2005/8/layout/process2"/>
    <dgm:cxn modelId="{38886A03-7708-5648-A7E3-720AA97A0C8E}" type="presOf" srcId="{44EA4885-AB77-4745-8A97-B00D1A3B1EA9}" destId="{3FE538EF-F0E5-BA4E-9812-7A83CEAA89D1}" srcOrd="1" destOrd="0" presId="urn:microsoft.com/office/officeart/2005/8/layout/process2"/>
    <dgm:cxn modelId="{E52D1D61-306C-1743-8077-6CB91877620C}" srcId="{2E277316-17A2-DB42-959B-D4A936790213}" destId="{3E6E4DFD-39EF-7F41-A895-66DE063FA267}" srcOrd="3" destOrd="0" parTransId="{0004D964-35D3-8E4A-B2FF-B80424F715A0}" sibTransId="{911E58EA-DE8C-714A-90C7-E10059789262}"/>
    <dgm:cxn modelId="{369515F5-66DC-5640-B214-1772F90E55ED}" type="presOf" srcId="{911E58EA-DE8C-714A-90C7-E10059789262}" destId="{C4487F91-FDDD-D549-A46C-A369DC94BA5E}" srcOrd="1" destOrd="0" presId="urn:microsoft.com/office/officeart/2005/8/layout/process2"/>
    <dgm:cxn modelId="{55338422-FBC4-534A-B92F-583DB9D95DA2}" srcId="{2E277316-17A2-DB42-959B-D4A936790213}" destId="{D2DDA704-820D-DC40-8499-B30C37B9F3A1}" srcOrd="2" destOrd="0" parTransId="{7572B9F3-073F-F543-9880-6A91CBBBEF9A}" sibTransId="{44EA4885-AB77-4745-8A97-B00D1A3B1EA9}"/>
    <dgm:cxn modelId="{79B9092C-4E81-0541-9C5A-43685043D1AD}" type="presOf" srcId="{732C6563-9DF8-6F4D-B4A4-7DE8F5F9D4D5}" destId="{DCCFC76D-4CB6-BA40-B787-E52D84BFBFD5}" srcOrd="0" destOrd="0" presId="urn:microsoft.com/office/officeart/2005/8/layout/process2"/>
    <dgm:cxn modelId="{AD74AB1B-B760-294C-9136-1D6AA09BB303}" type="presOf" srcId="{581278B1-C062-9649-B07A-E242E0A0C956}" destId="{660EA378-E3BF-B84C-B5FB-9455AC328C3F}" srcOrd="0" destOrd="0" presId="urn:microsoft.com/office/officeart/2005/8/layout/process2"/>
    <dgm:cxn modelId="{8BC13313-7F58-B148-ABD9-1F97C63CFE35}" type="presOf" srcId="{D2DDA704-820D-DC40-8499-B30C37B9F3A1}" destId="{B07D8C0F-DBBB-2343-8E3E-9CF26FB00C15}" srcOrd="0" destOrd="0" presId="urn:microsoft.com/office/officeart/2005/8/layout/process2"/>
    <dgm:cxn modelId="{B7EEA869-A622-414E-8EF2-F60DBA4C0F8B}" type="presParOf" srcId="{43749AFF-B2C1-8844-90E0-F511452BB6AB}" destId="{DCCFC76D-4CB6-BA40-B787-E52D84BFBFD5}" srcOrd="0" destOrd="0" presId="urn:microsoft.com/office/officeart/2005/8/layout/process2"/>
    <dgm:cxn modelId="{CBB9AC2D-FB23-7E43-A53C-58ACC62E594D}" type="presParOf" srcId="{43749AFF-B2C1-8844-90E0-F511452BB6AB}" destId="{FCA60D2E-A8C4-5847-921D-50511B1D23C2}" srcOrd="1" destOrd="0" presId="urn:microsoft.com/office/officeart/2005/8/layout/process2"/>
    <dgm:cxn modelId="{B3F13BD3-B9DF-0A43-9495-9BF4BE22C96A}" type="presParOf" srcId="{FCA60D2E-A8C4-5847-921D-50511B1D23C2}" destId="{C8D5EA2F-0DD6-6C4B-B92E-3005BC563ED9}" srcOrd="0" destOrd="0" presId="urn:microsoft.com/office/officeart/2005/8/layout/process2"/>
    <dgm:cxn modelId="{A8116517-0B6F-8940-B4C9-74D159F65FBB}" type="presParOf" srcId="{43749AFF-B2C1-8844-90E0-F511452BB6AB}" destId="{318EBFF8-DE28-1F40-AD46-5C74C0A2A1CB}" srcOrd="2" destOrd="0" presId="urn:microsoft.com/office/officeart/2005/8/layout/process2"/>
    <dgm:cxn modelId="{FD61948E-66B8-FE43-B981-D0ABF93EB625}" type="presParOf" srcId="{43749AFF-B2C1-8844-90E0-F511452BB6AB}" destId="{660EA378-E3BF-B84C-B5FB-9455AC328C3F}" srcOrd="3" destOrd="0" presId="urn:microsoft.com/office/officeart/2005/8/layout/process2"/>
    <dgm:cxn modelId="{8C150C46-9F64-2E4A-BA14-064BA1016ACB}" type="presParOf" srcId="{660EA378-E3BF-B84C-B5FB-9455AC328C3F}" destId="{3B6DBD2A-1A15-454F-AFC4-6D29BBCD395B}" srcOrd="0" destOrd="0" presId="urn:microsoft.com/office/officeart/2005/8/layout/process2"/>
    <dgm:cxn modelId="{B03ABD40-A043-0C42-B096-EFA9DCFFA193}" type="presParOf" srcId="{43749AFF-B2C1-8844-90E0-F511452BB6AB}" destId="{B07D8C0F-DBBB-2343-8E3E-9CF26FB00C15}" srcOrd="4" destOrd="0" presId="urn:microsoft.com/office/officeart/2005/8/layout/process2"/>
    <dgm:cxn modelId="{60BDF341-FA1D-B841-B37D-5BB2FC729DAE}" type="presParOf" srcId="{43749AFF-B2C1-8844-90E0-F511452BB6AB}" destId="{F8DAD055-114A-9542-B68D-E4404747378E}" srcOrd="5" destOrd="0" presId="urn:microsoft.com/office/officeart/2005/8/layout/process2"/>
    <dgm:cxn modelId="{97199E8F-0A02-D149-9C1A-02618C2276E7}" type="presParOf" srcId="{F8DAD055-114A-9542-B68D-E4404747378E}" destId="{3FE538EF-F0E5-BA4E-9812-7A83CEAA89D1}" srcOrd="0" destOrd="0" presId="urn:microsoft.com/office/officeart/2005/8/layout/process2"/>
    <dgm:cxn modelId="{476E1C20-26CF-9A43-8E0D-D4375D45E437}" type="presParOf" srcId="{43749AFF-B2C1-8844-90E0-F511452BB6AB}" destId="{1B072E85-91A6-2443-83C2-F7F3BFE9E735}" srcOrd="6" destOrd="0" presId="urn:microsoft.com/office/officeart/2005/8/layout/process2"/>
    <dgm:cxn modelId="{5917252F-E7FF-B34C-9609-10D07EF887E2}" type="presParOf" srcId="{43749AFF-B2C1-8844-90E0-F511452BB6AB}" destId="{8AC2E338-0185-9F45-BB9F-D61822B8DBB0}" srcOrd="7" destOrd="0" presId="urn:microsoft.com/office/officeart/2005/8/layout/process2"/>
    <dgm:cxn modelId="{F2BDF4F7-8378-5941-A74F-21A8AACEF62E}" type="presParOf" srcId="{8AC2E338-0185-9F45-BB9F-D61822B8DBB0}" destId="{C4487F91-FDDD-D549-A46C-A369DC94BA5E}" srcOrd="0" destOrd="0" presId="urn:microsoft.com/office/officeart/2005/8/layout/process2"/>
    <dgm:cxn modelId="{9CC380ED-4EDD-F34A-91E6-C3D227E577CE}" type="presParOf" srcId="{43749AFF-B2C1-8844-90E0-F511452BB6AB}" destId="{8E9A5874-F449-A449-BE27-62BB6707D7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277316-17A2-DB42-959B-D4A936790213}" type="doc">
      <dgm:prSet loTypeId="urn:microsoft.com/office/officeart/2005/8/layout/process2" loCatId="process" qsTypeId="urn:microsoft.com/office/officeart/2005/8/quickstyle/simple4" qsCatId="simple" csTypeId="urn:microsoft.com/office/officeart/2005/8/colors/accent2_2" csCatId="accent2" phldr="1"/>
      <dgm:spPr/>
    </dgm:pt>
    <dgm:pt modelId="{732C6563-9DF8-6F4D-B4A4-7DE8F5F9D4D5}">
      <dgm:prSet phldrT="[Text]" custT="1"/>
      <dgm:spPr/>
      <dgm:t>
        <a:bodyPr/>
        <a:lstStyle/>
        <a:p>
          <a:r>
            <a:rPr lang="en-US" sz="2800" dirty="0" smtClean="0"/>
            <a:t>Assess youth readiness &amp; skills</a:t>
          </a:r>
          <a:endParaRPr lang="en-US" sz="2800" dirty="0"/>
        </a:p>
      </dgm:t>
    </dgm:pt>
    <dgm:pt modelId="{8A197F63-85CD-4B4C-904D-C56C38AF92D4}" type="parTrans" cxnId="{3632E09A-6F19-8742-BE30-772083A5153E}">
      <dgm:prSet/>
      <dgm:spPr/>
      <dgm:t>
        <a:bodyPr/>
        <a:lstStyle/>
        <a:p>
          <a:endParaRPr lang="en-US" sz="3200"/>
        </a:p>
      </dgm:t>
    </dgm:pt>
    <dgm:pt modelId="{6A47050E-BA81-2D47-88F6-45306A08B504}" type="sibTrans" cxnId="{3632E09A-6F19-8742-BE30-772083A5153E}">
      <dgm:prSet custT="1"/>
      <dgm:spPr>
        <a:noFill/>
        <a:effectLst/>
      </dgm:spPr>
      <dgm:t>
        <a:bodyPr/>
        <a:lstStyle/>
        <a:p>
          <a:endParaRPr lang="en-US" sz="2000" dirty="0"/>
        </a:p>
      </dgm:t>
    </dgm:pt>
    <dgm:pt modelId="{0AAE7A8B-5835-EF4B-83A3-0B0FAE64F33C}">
      <dgm:prSet phldrT="[Text]" custT="1"/>
      <dgm:spPr>
        <a:noFill/>
        <a:effectLst/>
      </dgm:spPr>
      <dgm:t>
        <a:bodyPr/>
        <a:lstStyle/>
        <a:p>
          <a:r>
            <a:rPr lang="en-US" sz="2800" dirty="0" smtClean="0"/>
            <a:t>Prepare youth for transition process</a:t>
          </a:r>
          <a:endParaRPr lang="en-US" sz="2800" dirty="0"/>
        </a:p>
      </dgm:t>
    </dgm:pt>
    <dgm:pt modelId="{23A11125-27FE-844E-8EBD-AC6FF10BC95E}" type="parTrans" cxnId="{1B3CF9E3-2B1B-0B40-8E7C-DA922841AF00}">
      <dgm:prSet/>
      <dgm:spPr/>
      <dgm:t>
        <a:bodyPr/>
        <a:lstStyle/>
        <a:p>
          <a:endParaRPr lang="en-US" sz="3200"/>
        </a:p>
      </dgm:t>
    </dgm:pt>
    <dgm:pt modelId="{581278B1-C062-9649-B07A-E242E0A0C956}" type="sibTrans" cxnId="{1B3CF9E3-2B1B-0B40-8E7C-DA922841AF00}">
      <dgm:prSet custT="1"/>
      <dgm:spPr>
        <a:noFill/>
        <a:effectLst/>
      </dgm:spPr>
      <dgm:t>
        <a:bodyPr/>
        <a:lstStyle/>
        <a:p>
          <a:endParaRPr lang="en-US" sz="2000"/>
        </a:p>
      </dgm:t>
    </dgm:pt>
    <dgm:pt modelId="{D2DDA704-820D-DC40-8499-B30C37B9F3A1}">
      <dgm:prSet phldrT="[Text]" custT="1"/>
      <dgm:spPr>
        <a:noFill/>
        <a:effectLst/>
      </dgm:spPr>
      <dgm:t>
        <a:bodyPr/>
        <a:lstStyle/>
        <a:p>
          <a:r>
            <a:rPr lang="en-US" sz="2800" dirty="0" smtClean="0"/>
            <a:t>Engage members of transition team</a:t>
          </a:r>
          <a:endParaRPr lang="en-US" sz="2800" dirty="0"/>
        </a:p>
      </dgm:t>
    </dgm:pt>
    <dgm:pt modelId="{7572B9F3-073F-F543-9880-6A91CBBBEF9A}" type="parTrans" cxnId="{55338422-FBC4-534A-B92F-583DB9D95DA2}">
      <dgm:prSet/>
      <dgm:spPr/>
      <dgm:t>
        <a:bodyPr/>
        <a:lstStyle/>
        <a:p>
          <a:endParaRPr lang="en-US" sz="3200"/>
        </a:p>
      </dgm:t>
    </dgm:pt>
    <dgm:pt modelId="{44EA4885-AB77-4745-8A97-B00D1A3B1EA9}" type="sibTrans" cxnId="{55338422-FBC4-534A-B92F-583DB9D95DA2}">
      <dgm:prSet custT="1"/>
      <dgm:spPr>
        <a:noFill/>
        <a:effectLst/>
      </dgm:spPr>
      <dgm:t>
        <a:bodyPr/>
        <a:lstStyle/>
        <a:p>
          <a:endParaRPr lang="en-US" sz="2000"/>
        </a:p>
      </dgm:t>
    </dgm:pt>
    <dgm:pt modelId="{3E6E4DFD-39EF-7F41-A895-66DE063FA267}">
      <dgm:prSet phldrT="[Text]" custT="1"/>
      <dgm:spPr>
        <a:noFill/>
        <a:effectLst/>
      </dgm:spPr>
      <dgm:t>
        <a:bodyPr/>
        <a:lstStyle/>
        <a:p>
          <a:r>
            <a:rPr lang="en-US" sz="2800" dirty="0" smtClean="0"/>
            <a:t>Transfer care</a:t>
          </a:r>
          <a:endParaRPr lang="en-US" sz="2800" dirty="0"/>
        </a:p>
      </dgm:t>
    </dgm:pt>
    <dgm:pt modelId="{0004D964-35D3-8E4A-B2FF-B80424F715A0}" type="parTrans" cxnId="{E52D1D61-306C-1743-8077-6CB91877620C}">
      <dgm:prSet/>
      <dgm:spPr/>
      <dgm:t>
        <a:bodyPr/>
        <a:lstStyle/>
        <a:p>
          <a:endParaRPr lang="en-US" sz="3200"/>
        </a:p>
      </dgm:t>
    </dgm:pt>
    <dgm:pt modelId="{911E58EA-DE8C-714A-90C7-E10059789262}" type="sibTrans" cxnId="{E52D1D61-306C-1743-8077-6CB91877620C}">
      <dgm:prSet custT="1"/>
      <dgm:spPr>
        <a:noFill/>
        <a:effectLst/>
      </dgm:spPr>
      <dgm:t>
        <a:bodyPr/>
        <a:lstStyle/>
        <a:p>
          <a:endParaRPr lang="en-US" sz="2000"/>
        </a:p>
      </dgm:t>
    </dgm:pt>
    <dgm:pt modelId="{9CB0370B-5BB6-0B45-A3AD-DFDCF148AB00}">
      <dgm:prSet phldrT="[Text]" custT="1"/>
      <dgm:spPr>
        <a:noFill/>
        <a:effectLst/>
      </dgm:spPr>
      <dgm:t>
        <a:bodyPr/>
        <a:lstStyle/>
        <a:p>
          <a:r>
            <a:rPr lang="en-US" sz="2800" dirty="0" smtClean="0"/>
            <a:t>Follow-up &amp; evaluation</a:t>
          </a:r>
          <a:endParaRPr lang="en-US" sz="2800" dirty="0"/>
        </a:p>
      </dgm:t>
    </dgm:pt>
    <dgm:pt modelId="{FF401240-C698-974C-901A-FD88962A8334}" type="parTrans" cxnId="{295BC4E5-72F9-DA49-A37E-926FF6545258}">
      <dgm:prSet/>
      <dgm:spPr/>
      <dgm:t>
        <a:bodyPr/>
        <a:lstStyle/>
        <a:p>
          <a:endParaRPr lang="en-US" sz="3200"/>
        </a:p>
      </dgm:t>
    </dgm:pt>
    <dgm:pt modelId="{969345E2-A9A0-544D-BA5E-75547DC0E848}" type="sibTrans" cxnId="{295BC4E5-72F9-DA49-A37E-926FF6545258}">
      <dgm:prSet/>
      <dgm:spPr/>
      <dgm:t>
        <a:bodyPr/>
        <a:lstStyle/>
        <a:p>
          <a:endParaRPr lang="en-US" sz="3200"/>
        </a:p>
      </dgm:t>
    </dgm:pt>
    <dgm:pt modelId="{43749AFF-B2C1-8844-90E0-F511452BB6AB}" type="pres">
      <dgm:prSet presAssocID="{2E277316-17A2-DB42-959B-D4A936790213}" presName="linearFlow" presStyleCnt="0">
        <dgm:presLayoutVars>
          <dgm:resizeHandles val="exact"/>
        </dgm:presLayoutVars>
      </dgm:prSet>
      <dgm:spPr/>
    </dgm:pt>
    <dgm:pt modelId="{DCCFC76D-4CB6-BA40-B787-E52D84BFBFD5}" type="pres">
      <dgm:prSet presAssocID="{732C6563-9DF8-6F4D-B4A4-7DE8F5F9D4D5}" presName="node" presStyleLbl="node1" presStyleIdx="0" presStyleCnt="5" custScaleX="212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0D2E-A8C4-5847-921D-50511B1D23C2}" type="pres">
      <dgm:prSet presAssocID="{6A47050E-BA81-2D47-88F6-45306A08B5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8D5EA2F-0DD6-6C4B-B92E-3005BC563ED9}" type="pres">
      <dgm:prSet presAssocID="{6A47050E-BA81-2D47-88F6-45306A08B50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EBFF8-DE28-1F40-AD46-5C74C0A2A1CB}" type="pres">
      <dgm:prSet presAssocID="{0AAE7A8B-5835-EF4B-83A3-0B0FAE64F33C}" presName="node" presStyleLbl="node1" presStyleIdx="1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A378-E3BF-B84C-B5FB-9455AC328C3F}" type="pres">
      <dgm:prSet presAssocID="{581278B1-C062-9649-B07A-E242E0A0C9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B6DBD2A-1A15-454F-AFC4-6D29BBCD395B}" type="pres">
      <dgm:prSet presAssocID="{581278B1-C062-9649-B07A-E242E0A0C95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7D8C0F-DBBB-2343-8E3E-9CF26FB00C15}" type="pres">
      <dgm:prSet presAssocID="{D2DDA704-820D-DC40-8499-B30C37B9F3A1}" presName="node" presStyleLbl="node1" presStyleIdx="2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D055-114A-9542-B68D-E4404747378E}" type="pres">
      <dgm:prSet presAssocID="{44EA4885-AB77-4745-8A97-B00D1A3B1E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FE538EF-F0E5-BA4E-9812-7A83CEAA89D1}" type="pres">
      <dgm:prSet presAssocID="{44EA4885-AB77-4745-8A97-B00D1A3B1E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072E85-91A6-2443-83C2-F7F3BFE9E735}" type="pres">
      <dgm:prSet presAssocID="{3E6E4DFD-39EF-7F41-A895-66DE063FA267}" presName="node" presStyleLbl="node1" presStyleIdx="3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E338-0185-9F45-BB9F-D61822B8DBB0}" type="pres">
      <dgm:prSet presAssocID="{911E58EA-DE8C-714A-90C7-E1005978926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487F91-FDDD-D549-A46C-A369DC94BA5E}" type="pres">
      <dgm:prSet presAssocID="{911E58EA-DE8C-714A-90C7-E1005978926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E9A5874-F449-A449-BE27-62BB6707D7B6}" type="pres">
      <dgm:prSet presAssocID="{9CB0370B-5BB6-0B45-A3AD-DFDCF148AB00}" presName="node" presStyleLbl="node1" presStyleIdx="4" presStyleCnt="5" custScaleX="2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BDFF33-B4FA-714C-8DBF-25C48E84639E}" type="presOf" srcId="{581278B1-C062-9649-B07A-E242E0A0C956}" destId="{3B6DBD2A-1A15-454F-AFC4-6D29BBCD395B}" srcOrd="1" destOrd="0" presId="urn:microsoft.com/office/officeart/2005/8/layout/process2"/>
    <dgm:cxn modelId="{1B3CF9E3-2B1B-0B40-8E7C-DA922841AF00}" srcId="{2E277316-17A2-DB42-959B-D4A936790213}" destId="{0AAE7A8B-5835-EF4B-83A3-0B0FAE64F33C}" srcOrd="1" destOrd="0" parTransId="{23A11125-27FE-844E-8EBD-AC6FF10BC95E}" sibTransId="{581278B1-C062-9649-B07A-E242E0A0C956}"/>
    <dgm:cxn modelId="{63EA5555-B6D7-6A43-8E8E-BB57E9EA6480}" type="presOf" srcId="{3E6E4DFD-39EF-7F41-A895-66DE063FA267}" destId="{1B072E85-91A6-2443-83C2-F7F3BFE9E735}" srcOrd="0" destOrd="0" presId="urn:microsoft.com/office/officeart/2005/8/layout/process2"/>
    <dgm:cxn modelId="{27CE113A-1BC5-F440-9ADC-A7F136242B7C}" type="presOf" srcId="{0AAE7A8B-5835-EF4B-83A3-0B0FAE64F33C}" destId="{318EBFF8-DE28-1F40-AD46-5C74C0A2A1CB}" srcOrd="0" destOrd="0" presId="urn:microsoft.com/office/officeart/2005/8/layout/process2"/>
    <dgm:cxn modelId="{F916B8E2-5BE0-204C-936C-E4607E1A5232}" type="presOf" srcId="{44EA4885-AB77-4745-8A97-B00D1A3B1EA9}" destId="{F8DAD055-114A-9542-B68D-E4404747378E}" srcOrd="0" destOrd="0" presId="urn:microsoft.com/office/officeart/2005/8/layout/process2"/>
    <dgm:cxn modelId="{CFF0D4B3-B3B4-E342-A842-1C7A2DD0CA48}" type="presOf" srcId="{6A47050E-BA81-2D47-88F6-45306A08B504}" destId="{FCA60D2E-A8C4-5847-921D-50511B1D23C2}" srcOrd="0" destOrd="0" presId="urn:microsoft.com/office/officeart/2005/8/layout/process2"/>
    <dgm:cxn modelId="{C17EE4F7-E92C-2A47-8234-4482E8544DAE}" type="presOf" srcId="{9CB0370B-5BB6-0B45-A3AD-DFDCF148AB00}" destId="{8E9A5874-F449-A449-BE27-62BB6707D7B6}" srcOrd="0" destOrd="0" presId="urn:microsoft.com/office/officeart/2005/8/layout/process2"/>
    <dgm:cxn modelId="{DB98B0FC-595B-B544-AE0F-E588D728174C}" type="presOf" srcId="{911E58EA-DE8C-714A-90C7-E10059789262}" destId="{8AC2E338-0185-9F45-BB9F-D61822B8DBB0}" srcOrd="0" destOrd="0" presId="urn:microsoft.com/office/officeart/2005/8/layout/process2"/>
    <dgm:cxn modelId="{013127CA-431A-D04C-A473-0800ABD508E4}" type="presOf" srcId="{2E277316-17A2-DB42-959B-D4A936790213}" destId="{43749AFF-B2C1-8844-90E0-F511452BB6AB}" srcOrd="0" destOrd="0" presId="urn:microsoft.com/office/officeart/2005/8/layout/process2"/>
    <dgm:cxn modelId="{295BC4E5-72F9-DA49-A37E-926FF6545258}" srcId="{2E277316-17A2-DB42-959B-D4A936790213}" destId="{9CB0370B-5BB6-0B45-A3AD-DFDCF148AB00}" srcOrd="4" destOrd="0" parTransId="{FF401240-C698-974C-901A-FD88962A8334}" sibTransId="{969345E2-A9A0-544D-BA5E-75547DC0E848}"/>
    <dgm:cxn modelId="{90462FF6-20C4-8645-A587-78203857A515}" type="presOf" srcId="{732C6563-9DF8-6F4D-B4A4-7DE8F5F9D4D5}" destId="{DCCFC76D-4CB6-BA40-B787-E52D84BFBFD5}" srcOrd="0" destOrd="0" presId="urn:microsoft.com/office/officeart/2005/8/layout/process2"/>
    <dgm:cxn modelId="{6DF26B3F-8E4D-2448-A793-15063C6EA5C3}" type="presOf" srcId="{6A47050E-BA81-2D47-88F6-45306A08B504}" destId="{C8D5EA2F-0DD6-6C4B-B92E-3005BC563ED9}" srcOrd="1" destOrd="0" presId="urn:microsoft.com/office/officeart/2005/8/layout/process2"/>
    <dgm:cxn modelId="{3632E09A-6F19-8742-BE30-772083A5153E}" srcId="{2E277316-17A2-DB42-959B-D4A936790213}" destId="{732C6563-9DF8-6F4D-B4A4-7DE8F5F9D4D5}" srcOrd="0" destOrd="0" parTransId="{8A197F63-85CD-4B4C-904D-C56C38AF92D4}" sibTransId="{6A47050E-BA81-2D47-88F6-45306A08B504}"/>
    <dgm:cxn modelId="{F084A759-8C84-124D-895E-5A9F5A412DA2}" type="presOf" srcId="{D2DDA704-820D-DC40-8499-B30C37B9F3A1}" destId="{B07D8C0F-DBBB-2343-8E3E-9CF26FB00C15}" srcOrd="0" destOrd="0" presId="urn:microsoft.com/office/officeart/2005/8/layout/process2"/>
    <dgm:cxn modelId="{008866CB-E6CD-764B-A5AA-488FD463909F}" type="presOf" srcId="{44EA4885-AB77-4745-8A97-B00D1A3B1EA9}" destId="{3FE538EF-F0E5-BA4E-9812-7A83CEAA89D1}" srcOrd="1" destOrd="0" presId="urn:microsoft.com/office/officeart/2005/8/layout/process2"/>
    <dgm:cxn modelId="{E52D1D61-306C-1743-8077-6CB91877620C}" srcId="{2E277316-17A2-DB42-959B-D4A936790213}" destId="{3E6E4DFD-39EF-7F41-A895-66DE063FA267}" srcOrd="3" destOrd="0" parTransId="{0004D964-35D3-8E4A-B2FF-B80424F715A0}" sibTransId="{911E58EA-DE8C-714A-90C7-E10059789262}"/>
    <dgm:cxn modelId="{55338422-FBC4-534A-B92F-583DB9D95DA2}" srcId="{2E277316-17A2-DB42-959B-D4A936790213}" destId="{D2DDA704-820D-DC40-8499-B30C37B9F3A1}" srcOrd="2" destOrd="0" parTransId="{7572B9F3-073F-F543-9880-6A91CBBBEF9A}" sibTransId="{44EA4885-AB77-4745-8A97-B00D1A3B1EA9}"/>
    <dgm:cxn modelId="{FF4ABEB2-1698-2A4D-906B-B989C7D5EB44}" type="presOf" srcId="{911E58EA-DE8C-714A-90C7-E10059789262}" destId="{C4487F91-FDDD-D549-A46C-A369DC94BA5E}" srcOrd="1" destOrd="0" presId="urn:microsoft.com/office/officeart/2005/8/layout/process2"/>
    <dgm:cxn modelId="{DCF7F401-2412-2E4E-9B40-C18677EE7EAB}" type="presOf" srcId="{581278B1-C062-9649-B07A-E242E0A0C956}" destId="{660EA378-E3BF-B84C-B5FB-9455AC328C3F}" srcOrd="0" destOrd="0" presId="urn:microsoft.com/office/officeart/2005/8/layout/process2"/>
    <dgm:cxn modelId="{9C70623F-AE86-DC46-9B9A-27474309C9B8}" type="presParOf" srcId="{43749AFF-B2C1-8844-90E0-F511452BB6AB}" destId="{DCCFC76D-4CB6-BA40-B787-E52D84BFBFD5}" srcOrd="0" destOrd="0" presId="urn:microsoft.com/office/officeart/2005/8/layout/process2"/>
    <dgm:cxn modelId="{471A3EAA-6447-934C-83A5-C1FD2FB1B98F}" type="presParOf" srcId="{43749AFF-B2C1-8844-90E0-F511452BB6AB}" destId="{FCA60D2E-A8C4-5847-921D-50511B1D23C2}" srcOrd="1" destOrd="0" presId="urn:microsoft.com/office/officeart/2005/8/layout/process2"/>
    <dgm:cxn modelId="{870342D6-AE9D-1347-8626-AC7CDD54267F}" type="presParOf" srcId="{FCA60D2E-A8C4-5847-921D-50511B1D23C2}" destId="{C8D5EA2F-0DD6-6C4B-B92E-3005BC563ED9}" srcOrd="0" destOrd="0" presId="urn:microsoft.com/office/officeart/2005/8/layout/process2"/>
    <dgm:cxn modelId="{9C5D26A9-5AA9-824C-81F4-787B1D698020}" type="presParOf" srcId="{43749AFF-B2C1-8844-90E0-F511452BB6AB}" destId="{318EBFF8-DE28-1F40-AD46-5C74C0A2A1CB}" srcOrd="2" destOrd="0" presId="urn:microsoft.com/office/officeart/2005/8/layout/process2"/>
    <dgm:cxn modelId="{C3F87626-4846-A243-9D68-33888B3CDB5F}" type="presParOf" srcId="{43749AFF-B2C1-8844-90E0-F511452BB6AB}" destId="{660EA378-E3BF-B84C-B5FB-9455AC328C3F}" srcOrd="3" destOrd="0" presId="urn:microsoft.com/office/officeart/2005/8/layout/process2"/>
    <dgm:cxn modelId="{4191B940-493D-C04B-A164-DDDE27E09D38}" type="presParOf" srcId="{660EA378-E3BF-B84C-B5FB-9455AC328C3F}" destId="{3B6DBD2A-1A15-454F-AFC4-6D29BBCD395B}" srcOrd="0" destOrd="0" presId="urn:microsoft.com/office/officeart/2005/8/layout/process2"/>
    <dgm:cxn modelId="{57CF502C-245D-3B4D-811A-2C92BB6C450C}" type="presParOf" srcId="{43749AFF-B2C1-8844-90E0-F511452BB6AB}" destId="{B07D8C0F-DBBB-2343-8E3E-9CF26FB00C15}" srcOrd="4" destOrd="0" presId="urn:microsoft.com/office/officeart/2005/8/layout/process2"/>
    <dgm:cxn modelId="{CC2F884F-030F-8745-B5A6-527AA8852BAF}" type="presParOf" srcId="{43749AFF-B2C1-8844-90E0-F511452BB6AB}" destId="{F8DAD055-114A-9542-B68D-E4404747378E}" srcOrd="5" destOrd="0" presId="urn:microsoft.com/office/officeart/2005/8/layout/process2"/>
    <dgm:cxn modelId="{362DE59B-5007-CD48-9439-72E228A8D7E6}" type="presParOf" srcId="{F8DAD055-114A-9542-B68D-E4404747378E}" destId="{3FE538EF-F0E5-BA4E-9812-7A83CEAA89D1}" srcOrd="0" destOrd="0" presId="urn:microsoft.com/office/officeart/2005/8/layout/process2"/>
    <dgm:cxn modelId="{547CD735-CCAB-2A4C-8BB6-78104E1C589F}" type="presParOf" srcId="{43749AFF-B2C1-8844-90E0-F511452BB6AB}" destId="{1B072E85-91A6-2443-83C2-F7F3BFE9E735}" srcOrd="6" destOrd="0" presId="urn:microsoft.com/office/officeart/2005/8/layout/process2"/>
    <dgm:cxn modelId="{68D761F5-2BCE-974D-A7CE-7331413EE654}" type="presParOf" srcId="{43749AFF-B2C1-8844-90E0-F511452BB6AB}" destId="{8AC2E338-0185-9F45-BB9F-D61822B8DBB0}" srcOrd="7" destOrd="0" presId="urn:microsoft.com/office/officeart/2005/8/layout/process2"/>
    <dgm:cxn modelId="{201A4B66-8237-A548-AE92-E331EFD1C340}" type="presParOf" srcId="{8AC2E338-0185-9F45-BB9F-D61822B8DBB0}" destId="{C4487F91-FDDD-D549-A46C-A369DC94BA5E}" srcOrd="0" destOrd="0" presId="urn:microsoft.com/office/officeart/2005/8/layout/process2"/>
    <dgm:cxn modelId="{1819D058-D44E-764D-880C-6E8F36C7FD70}" type="presParOf" srcId="{43749AFF-B2C1-8844-90E0-F511452BB6AB}" destId="{8E9A5874-F449-A449-BE27-62BB6707D7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277316-17A2-DB42-959B-D4A936790213}" type="doc">
      <dgm:prSet loTypeId="urn:microsoft.com/office/officeart/2005/8/layout/process2" loCatId="process" qsTypeId="urn:microsoft.com/office/officeart/2005/8/quickstyle/simple4" qsCatId="simple" csTypeId="urn:microsoft.com/office/officeart/2005/8/colors/accent2_2" csCatId="accent2" phldr="1"/>
      <dgm:spPr/>
    </dgm:pt>
    <dgm:pt modelId="{732C6563-9DF8-6F4D-B4A4-7DE8F5F9D4D5}">
      <dgm:prSet phldrT="[Text]" custT="1"/>
      <dgm:spPr>
        <a:noFill/>
        <a:ln>
          <a:noFill/>
        </a:ln>
        <a:effectLst/>
      </dgm:spPr>
      <dgm:t>
        <a:bodyPr lIns="0" tIns="0" rIns="0" bIns="0"/>
        <a:lstStyle/>
        <a:p>
          <a:endParaRPr lang="en-US" sz="2800" dirty="0"/>
        </a:p>
      </dgm:t>
    </dgm:pt>
    <dgm:pt modelId="{8A197F63-85CD-4B4C-904D-C56C38AF92D4}" type="parTrans" cxnId="{3632E09A-6F19-8742-BE30-772083A5153E}">
      <dgm:prSet/>
      <dgm:spPr/>
      <dgm:t>
        <a:bodyPr/>
        <a:lstStyle/>
        <a:p>
          <a:endParaRPr lang="en-US" sz="3200"/>
        </a:p>
      </dgm:t>
    </dgm:pt>
    <dgm:pt modelId="{6A47050E-BA81-2D47-88F6-45306A08B504}" type="sibTrans" cxnId="{3632E09A-6F19-8742-BE30-772083A5153E}">
      <dgm:prSet custT="1"/>
      <dgm:spPr>
        <a:noFill/>
        <a:ln>
          <a:noFill/>
        </a:ln>
        <a:effectLst/>
      </dgm:spPr>
      <dgm:t>
        <a:bodyPr lIns="0" tIns="0" rIns="0" bIns="0"/>
        <a:lstStyle/>
        <a:p>
          <a:endParaRPr lang="en-US" sz="2000" dirty="0"/>
        </a:p>
      </dgm:t>
    </dgm:pt>
    <dgm:pt modelId="{0AAE7A8B-5835-EF4B-83A3-0B0FAE64F33C}">
      <dgm:prSet phldrT="[Text]" custT="1"/>
      <dgm:spPr/>
      <dgm:t>
        <a:bodyPr/>
        <a:lstStyle/>
        <a:p>
          <a:r>
            <a:rPr lang="en-US" sz="2800" dirty="0" smtClean="0"/>
            <a:t>Prepare youth for transition process</a:t>
          </a:r>
          <a:endParaRPr lang="en-US" sz="2800" dirty="0"/>
        </a:p>
      </dgm:t>
    </dgm:pt>
    <dgm:pt modelId="{23A11125-27FE-844E-8EBD-AC6FF10BC95E}" type="parTrans" cxnId="{1B3CF9E3-2B1B-0B40-8E7C-DA922841AF00}">
      <dgm:prSet/>
      <dgm:spPr/>
      <dgm:t>
        <a:bodyPr/>
        <a:lstStyle/>
        <a:p>
          <a:endParaRPr lang="en-US" sz="3200"/>
        </a:p>
      </dgm:t>
    </dgm:pt>
    <dgm:pt modelId="{581278B1-C062-9649-B07A-E242E0A0C956}" type="sibTrans" cxnId="{1B3CF9E3-2B1B-0B40-8E7C-DA922841AF00}">
      <dgm:prSet custT="1"/>
      <dgm:spPr>
        <a:noFill/>
        <a:ln>
          <a:noFill/>
        </a:ln>
        <a:effectLst/>
      </dgm:spPr>
      <dgm:t>
        <a:bodyPr lIns="0" tIns="0" rIns="0" bIns="0"/>
        <a:lstStyle/>
        <a:p>
          <a:endParaRPr lang="en-US" sz="2000"/>
        </a:p>
      </dgm:t>
    </dgm:pt>
    <dgm:pt modelId="{D2DDA704-820D-DC40-8499-B30C37B9F3A1}">
      <dgm:prSet phldrT="[Text]" custT="1"/>
      <dgm:spPr>
        <a:noFill/>
        <a:ln>
          <a:noFill/>
        </a:ln>
        <a:effectLst/>
      </dgm:spPr>
      <dgm:t>
        <a:bodyPr lIns="0" tIns="0" rIns="0" bIns="0"/>
        <a:lstStyle/>
        <a:p>
          <a:r>
            <a:rPr lang="en-US" sz="2800" dirty="0" smtClean="0"/>
            <a:t>Engage members of transition team</a:t>
          </a:r>
          <a:endParaRPr lang="en-US" sz="2800" dirty="0"/>
        </a:p>
      </dgm:t>
    </dgm:pt>
    <dgm:pt modelId="{7572B9F3-073F-F543-9880-6A91CBBBEF9A}" type="parTrans" cxnId="{55338422-FBC4-534A-B92F-583DB9D95DA2}">
      <dgm:prSet/>
      <dgm:spPr/>
      <dgm:t>
        <a:bodyPr/>
        <a:lstStyle/>
        <a:p>
          <a:endParaRPr lang="en-US" sz="3200"/>
        </a:p>
      </dgm:t>
    </dgm:pt>
    <dgm:pt modelId="{44EA4885-AB77-4745-8A97-B00D1A3B1EA9}" type="sibTrans" cxnId="{55338422-FBC4-534A-B92F-583DB9D95DA2}">
      <dgm:prSet custT="1"/>
      <dgm:spPr>
        <a:noFill/>
        <a:ln>
          <a:noFill/>
        </a:ln>
        <a:effectLst/>
      </dgm:spPr>
      <dgm:t>
        <a:bodyPr lIns="0" tIns="0" rIns="0" bIns="0"/>
        <a:lstStyle/>
        <a:p>
          <a:endParaRPr lang="en-US" sz="2000"/>
        </a:p>
      </dgm:t>
    </dgm:pt>
    <dgm:pt modelId="{3E6E4DFD-39EF-7F41-A895-66DE063FA267}">
      <dgm:prSet phldrT="[Text]" custT="1"/>
      <dgm:spPr>
        <a:noFill/>
        <a:ln>
          <a:noFill/>
        </a:ln>
        <a:effectLst/>
      </dgm:spPr>
      <dgm:t>
        <a:bodyPr lIns="0" tIns="0" rIns="0" bIns="0"/>
        <a:lstStyle/>
        <a:p>
          <a:r>
            <a:rPr lang="en-US" sz="2800" dirty="0" smtClean="0"/>
            <a:t>Transfer care</a:t>
          </a:r>
          <a:endParaRPr lang="en-US" sz="2800" dirty="0"/>
        </a:p>
      </dgm:t>
    </dgm:pt>
    <dgm:pt modelId="{0004D964-35D3-8E4A-B2FF-B80424F715A0}" type="parTrans" cxnId="{E52D1D61-306C-1743-8077-6CB91877620C}">
      <dgm:prSet/>
      <dgm:spPr/>
      <dgm:t>
        <a:bodyPr/>
        <a:lstStyle/>
        <a:p>
          <a:endParaRPr lang="en-US" sz="3200"/>
        </a:p>
      </dgm:t>
    </dgm:pt>
    <dgm:pt modelId="{911E58EA-DE8C-714A-90C7-E10059789262}" type="sibTrans" cxnId="{E52D1D61-306C-1743-8077-6CB91877620C}">
      <dgm:prSet custT="1"/>
      <dgm:spPr>
        <a:noFill/>
        <a:ln>
          <a:noFill/>
        </a:ln>
        <a:effectLst/>
      </dgm:spPr>
      <dgm:t>
        <a:bodyPr lIns="0" tIns="0" rIns="0" bIns="0"/>
        <a:lstStyle/>
        <a:p>
          <a:endParaRPr lang="en-US" sz="2000"/>
        </a:p>
      </dgm:t>
    </dgm:pt>
    <dgm:pt modelId="{9CB0370B-5BB6-0B45-A3AD-DFDCF148AB00}">
      <dgm:prSet phldrT="[Text]" custT="1"/>
      <dgm:spPr>
        <a:noFill/>
        <a:ln>
          <a:noFill/>
        </a:ln>
        <a:effectLst/>
      </dgm:spPr>
      <dgm:t>
        <a:bodyPr lIns="0" tIns="0" rIns="0" bIns="0"/>
        <a:lstStyle/>
        <a:p>
          <a:r>
            <a:rPr lang="en-US" sz="2800" dirty="0" smtClean="0"/>
            <a:t>Follow-up &amp; evaluation</a:t>
          </a:r>
          <a:endParaRPr lang="en-US" sz="2800" dirty="0"/>
        </a:p>
      </dgm:t>
    </dgm:pt>
    <dgm:pt modelId="{FF401240-C698-974C-901A-FD88962A8334}" type="parTrans" cxnId="{295BC4E5-72F9-DA49-A37E-926FF6545258}">
      <dgm:prSet/>
      <dgm:spPr/>
      <dgm:t>
        <a:bodyPr/>
        <a:lstStyle/>
        <a:p>
          <a:endParaRPr lang="en-US" sz="3200"/>
        </a:p>
      </dgm:t>
    </dgm:pt>
    <dgm:pt modelId="{969345E2-A9A0-544D-BA5E-75547DC0E848}" type="sibTrans" cxnId="{295BC4E5-72F9-DA49-A37E-926FF6545258}">
      <dgm:prSet/>
      <dgm:spPr/>
      <dgm:t>
        <a:bodyPr/>
        <a:lstStyle/>
        <a:p>
          <a:endParaRPr lang="en-US" sz="3200"/>
        </a:p>
      </dgm:t>
    </dgm:pt>
    <dgm:pt modelId="{43749AFF-B2C1-8844-90E0-F511452BB6AB}" type="pres">
      <dgm:prSet presAssocID="{2E277316-17A2-DB42-959B-D4A936790213}" presName="linearFlow" presStyleCnt="0">
        <dgm:presLayoutVars>
          <dgm:resizeHandles val="exact"/>
        </dgm:presLayoutVars>
      </dgm:prSet>
      <dgm:spPr/>
    </dgm:pt>
    <dgm:pt modelId="{DCCFC76D-4CB6-BA40-B787-E52D84BFBFD5}" type="pres">
      <dgm:prSet presAssocID="{732C6563-9DF8-6F4D-B4A4-7DE8F5F9D4D5}" presName="node" presStyleLbl="node1" presStyleIdx="0" presStyleCnt="5" custScaleX="212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0D2E-A8C4-5847-921D-50511B1D23C2}" type="pres">
      <dgm:prSet presAssocID="{6A47050E-BA81-2D47-88F6-45306A08B5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8D5EA2F-0DD6-6C4B-B92E-3005BC563ED9}" type="pres">
      <dgm:prSet presAssocID="{6A47050E-BA81-2D47-88F6-45306A08B50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EBFF8-DE28-1F40-AD46-5C74C0A2A1CB}" type="pres">
      <dgm:prSet presAssocID="{0AAE7A8B-5835-EF4B-83A3-0B0FAE64F33C}" presName="node" presStyleLbl="node1" presStyleIdx="1" presStyleCnt="5" custAng="0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A378-E3BF-B84C-B5FB-9455AC328C3F}" type="pres">
      <dgm:prSet presAssocID="{581278B1-C062-9649-B07A-E242E0A0C9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B6DBD2A-1A15-454F-AFC4-6D29BBCD395B}" type="pres">
      <dgm:prSet presAssocID="{581278B1-C062-9649-B07A-E242E0A0C95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7D8C0F-DBBB-2343-8E3E-9CF26FB00C15}" type="pres">
      <dgm:prSet presAssocID="{D2DDA704-820D-DC40-8499-B30C37B9F3A1}" presName="node" presStyleLbl="node1" presStyleIdx="2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D055-114A-9542-B68D-E4404747378E}" type="pres">
      <dgm:prSet presAssocID="{44EA4885-AB77-4745-8A97-B00D1A3B1E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FE538EF-F0E5-BA4E-9812-7A83CEAA89D1}" type="pres">
      <dgm:prSet presAssocID="{44EA4885-AB77-4745-8A97-B00D1A3B1E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072E85-91A6-2443-83C2-F7F3BFE9E735}" type="pres">
      <dgm:prSet presAssocID="{3E6E4DFD-39EF-7F41-A895-66DE063FA267}" presName="node" presStyleLbl="node1" presStyleIdx="3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E338-0185-9F45-BB9F-D61822B8DBB0}" type="pres">
      <dgm:prSet presAssocID="{911E58EA-DE8C-714A-90C7-E1005978926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487F91-FDDD-D549-A46C-A369DC94BA5E}" type="pres">
      <dgm:prSet presAssocID="{911E58EA-DE8C-714A-90C7-E1005978926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E9A5874-F449-A449-BE27-62BB6707D7B6}" type="pres">
      <dgm:prSet presAssocID="{9CB0370B-5BB6-0B45-A3AD-DFDCF148AB00}" presName="node" presStyleLbl="node1" presStyleIdx="4" presStyleCnt="5" custScaleX="2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460A78-9505-4C48-B456-BF5BBC8C7730}" type="presOf" srcId="{0AAE7A8B-5835-EF4B-83A3-0B0FAE64F33C}" destId="{318EBFF8-DE28-1F40-AD46-5C74C0A2A1CB}" srcOrd="0" destOrd="0" presId="urn:microsoft.com/office/officeart/2005/8/layout/process2"/>
    <dgm:cxn modelId="{E9FE0D11-552E-614B-A53B-1CCA1790EA1E}" type="presOf" srcId="{44EA4885-AB77-4745-8A97-B00D1A3B1EA9}" destId="{3FE538EF-F0E5-BA4E-9812-7A83CEAA89D1}" srcOrd="1" destOrd="0" presId="urn:microsoft.com/office/officeart/2005/8/layout/process2"/>
    <dgm:cxn modelId="{C6920FCE-156D-404D-863C-EFA5FB5D6A74}" type="presOf" srcId="{581278B1-C062-9649-B07A-E242E0A0C956}" destId="{3B6DBD2A-1A15-454F-AFC4-6D29BBCD395B}" srcOrd="1" destOrd="0" presId="urn:microsoft.com/office/officeart/2005/8/layout/process2"/>
    <dgm:cxn modelId="{1B3CF9E3-2B1B-0B40-8E7C-DA922841AF00}" srcId="{2E277316-17A2-DB42-959B-D4A936790213}" destId="{0AAE7A8B-5835-EF4B-83A3-0B0FAE64F33C}" srcOrd="1" destOrd="0" parTransId="{23A11125-27FE-844E-8EBD-AC6FF10BC95E}" sibTransId="{581278B1-C062-9649-B07A-E242E0A0C956}"/>
    <dgm:cxn modelId="{67AE4EE5-27CE-E14A-B22A-5A58DE98BBF2}" type="presOf" srcId="{732C6563-9DF8-6F4D-B4A4-7DE8F5F9D4D5}" destId="{DCCFC76D-4CB6-BA40-B787-E52D84BFBFD5}" srcOrd="0" destOrd="0" presId="urn:microsoft.com/office/officeart/2005/8/layout/process2"/>
    <dgm:cxn modelId="{C9D5279A-CC55-0F40-A7C2-8B0C6A5E91CC}" type="presOf" srcId="{911E58EA-DE8C-714A-90C7-E10059789262}" destId="{C4487F91-FDDD-D549-A46C-A369DC94BA5E}" srcOrd="1" destOrd="0" presId="urn:microsoft.com/office/officeart/2005/8/layout/process2"/>
    <dgm:cxn modelId="{58E45863-8FA2-5348-9E59-3F226E8EBC47}" type="presOf" srcId="{D2DDA704-820D-DC40-8499-B30C37B9F3A1}" destId="{B07D8C0F-DBBB-2343-8E3E-9CF26FB00C15}" srcOrd="0" destOrd="0" presId="urn:microsoft.com/office/officeart/2005/8/layout/process2"/>
    <dgm:cxn modelId="{87D9D5DE-229F-7049-B9C5-05B481688082}" type="presOf" srcId="{911E58EA-DE8C-714A-90C7-E10059789262}" destId="{8AC2E338-0185-9F45-BB9F-D61822B8DBB0}" srcOrd="0" destOrd="0" presId="urn:microsoft.com/office/officeart/2005/8/layout/process2"/>
    <dgm:cxn modelId="{295BC4E5-72F9-DA49-A37E-926FF6545258}" srcId="{2E277316-17A2-DB42-959B-D4A936790213}" destId="{9CB0370B-5BB6-0B45-A3AD-DFDCF148AB00}" srcOrd="4" destOrd="0" parTransId="{FF401240-C698-974C-901A-FD88962A8334}" sibTransId="{969345E2-A9A0-544D-BA5E-75547DC0E848}"/>
    <dgm:cxn modelId="{BD021637-28EC-F045-A410-CF146746251A}" type="presOf" srcId="{2E277316-17A2-DB42-959B-D4A936790213}" destId="{43749AFF-B2C1-8844-90E0-F511452BB6AB}" srcOrd="0" destOrd="0" presId="urn:microsoft.com/office/officeart/2005/8/layout/process2"/>
    <dgm:cxn modelId="{3632E09A-6F19-8742-BE30-772083A5153E}" srcId="{2E277316-17A2-DB42-959B-D4A936790213}" destId="{732C6563-9DF8-6F4D-B4A4-7DE8F5F9D4D5}" srcOrd="0" destOrd="0" parTransId="{8A197F63-85CD-4B4C-904D-C56C38AF92D4}" sibTransId="{6A47050E-BA81-2D47-88F6-45306A08B504}"/>
    <dgm:cxn modelId="{048347F7-413A-7B42-A68F-BA7D22C06405}" type="presOf" srcId="{6A47050E-BA81-2D47-88F6-45306A08B504}" destId="{FCA60D2E-A8C4-5847-921D-50511B1D23C2}" srcOrd="0" destOrd="0" presId="urn:microsoft.com/office/officeart/2005/8/layout/process2"/>
    <dgm:cxn modelId="{9A9E5CBA-55DC-7045-9E3C-C460D96BD48E}" type="presOf" srcId="{6A47050E-BA81-2D47-88F6-45306A08B504}" destId="{C8D5EA2F-0DD6-6C4B-B92E-3005BC563ED9}" srcOrd="1" destOrd="0" presId="urn:microsoft.com/office/officeart/2005/8/layout/process2"/>
    <dgm:cxn modelId="{412F56BB-9C79-CF46-94C0-051AF4C30F51}" type="presOf" srcId="{9CB0370B-5BB6-0B45-A3AD-DFDCF148AB00}" destId="{8E9A5874-F449-A449-BE27-62BB6707D7B6}" srcOrd="0" destOrd="0" presId="urn:microsoft.com/office/officeart/2005/8/layout/process2"/>
    <dgm:cxn modelId="{A58906BA-3584-2147-AD62-A4482CC02B90}" type="presOf" srcId="{581278B1-C062-9649-B07A-E242E0A0C956}" destId="{660EA378-E3BF-B84C-B5FB-9455AC328C3F}" srcOrd="0" destOrd="0" presId="urn:microsoft.com/office/officeart/2005/8/layout/process2"/>
    <dgm:cxn modelId="{E52D1D61-306C-1743-8077-6CB91877620C}" srcId="{2E277316-17A2-DB42-959B-D4A936790213}" destId="{3E6E4DFD-39EF-7F41-A895-66DE063FA267}" srcOrd="3" destOrd="0" parTransId="{0004D964-35D3-8E4A-B2FF-B80424F715A0}" sibTransId="{911E58EA-DE8C-714A-90C7-E10059789262}"/>
    <dgm:cxn modelId="{55338422-FBC4-534A-B92F-583DB9D95DA2}" srcId="{2E277316-17A2-DB42-959B-D4A936790213}" destId="{D2DDA704-820D-DC40-8499-B30C37B9F3A1}" srcOrd="2" destOrd="0" parTransId="{7572B9F3-073F-F543-9880-6A91CBBBEF9A}" sibTransId="{44EA4885-AB77-4745-8A97-B00D1A3B1EA9}"/>
    <dgm:cxn modelId="{65C41DFA-F8C4-E64C-A9D7-1B02DBE6F9B1}" type="presOf" srcId="{3E6E4DFD-39EF-7F41-A895-66DE063FA267}" destId="{1B072E85-91A6-2443-83C2-F7F3BFE9E735}" srcOrd="0" destOrd="0" presId="urn:microsoft.com/office/officeart/2005/8/layout/process2"/>
    <dgm:cxn modelId="{CF173270-BAC6-244D-9E17-33006C4A4B57}" type="presOf" srcId="{44EA4885-AB77-4745-8A97-B00D1A3B1EA9}" destId="{F8DAD055-114A-9542-B68D-E4404747378E}" srcOrd="0" destOrd="0" presId="urn:microsoft.com/office/officeart/2005/8/layout/process2"/>
    <dgm:cxn modelId="{3352A676-A342-BF49-AC7A-B5DC4E9B8468}" type="presParOf" srcId="{43749AFF-B2C1-8844-90E0-F511452BB6AB}" destId="{DCCFC76D-4CB6-BA40-B787-E52D84BFBFD5}" srcOrd="0" destOrd="0" presId="urn:microsoft.com/office/officeart/2005/8/layout/process2"/>
    <dgm:cxn modelId="{F6ADF012-4F8A-0E49-9522-7407ACEDFD6C}" type="presParOf" srcId="{43749AFF-B2C1-8844-90E0-F511452BB6AB}" destId="{FCA60D2E-A8C4-5847-921D-50511B1D23C2}" srcOrd="1" destOrd="0" presId="urn:microsoft.com/office/officeart/2005/8/layout/process2"/>
    <dgm:cxn modelId="{8CBD9EBF-F55C-AC44-BF24-7B5632AAF848}" type="presParOf" srcId="{FCA60D2E-A8C4-5847-921D-50511B1D23C2}" destId="{C8D5EA2F-0DD6-6C4B-B92E-3005BC563ED9}" srcOrd="0" destOrd="0" presId="urn:microsoft.com/office/officeart/2005/8/layout/process2"/>
    <dgm:cxn modelId="{4FC4285D-9DF2-C346-904E-62B82F17F0DF}" type="presParOf" srcId="{43749AFF-B2C1-8844-90E0-F511452BB6AB}" destId="{318EBFF8-DE28-1F40-AD46-5C74C0A2A1CB}" srcOrd="2" destOrd="0" presId="urn:microsoft.com/office/officeart/2005/8/layout/process2"/>
    <dgm:cxn modelId="{B3BFD288-015D-1643-BD4A-19C6B208D57B}" type="presParOf" srcId="{43749AFF-B2C1-8844-90E0-F511452BB6AB}" destId="{660EA378-E3BF-B84C-B5FB-9455AC328C3F}" srcOrd="3" destOrd="0" presId="urn:microsoft.com/office/officeart/2005/8/layout/process2"/>
    <dgm:cxn modelId="{C10B4F3E-2BC4-3441-985A-426AA43D4408}" type="presParOf" srcId="{660EA378-E3BF-B84C-B5FB-9455AC328C3F}" destId="{3B6DBD2A-1A15-454F-AFC4-6D29BBCD395B}" srcOrd="0" destOrd="0" presId="urn:microsoft.com/office/officeart/2005/8/layout/process2"/>
    <dgm:cxn modelId="{7E86C56D-5073-D248-B00B-598762E94634}" type="presParOf" srcId="{43749AFF-B2C1-8844-90E0-F511452BB6AB}" destId="{B07D8C0F-DBBB-2343-8E3E-9CF26FB00C15}" srcOrd="4" destOrd="0" presId="urn:microsoft.com/office/officeart/2005/8/layout/process2"/>
    <dgm:cxn modelId="{38162448-2FE3-CE4F-8BE1-E4D6E3B4CFFD}" type="presParOf" srcId="{43749AFF-B2C1-8844-90E0-F511452BB6AB}" destId="{F8DAD055-114A-9542-B68D-E4404747378E}" srcOrd="5" destOrd="0" presId="urn:microsoft.com/office/officeart/2005/8/layout/process2"/>
    <dgm:cxn modelId="{EE81D0CB-1983-1947-8ECC-F409304FD834}" type="presParOf" srcId="{F8DAD055-114A-9542-B68D-E4404747378E}" destId="{3FE538EF-F0E5-BA4E-9812-7A83CEAA89D1}" srcOrd="0" destOrd="0" presId="urn:microsoft.com/office/officeart/2005/8/layout/process2"/>
    <dgm:cxn modelId="{FE5E1A7C-D27A-674D-BEEC-BAD65B5BFD9D}" type="presParOf" srcId="{43749AFF-B2C1-8844-90E0-F511452BB6AB}" destId="{1B072E85-91A6-2443-83C2-F7F3BFE9E735}" srcOrd="6" destOrd="0" presId="urn:microsoft.com/office/officeart/2005/8/layout/process2"/>
    <dgm:cxn modelId="{7636670E-7425-5943-ADCB-585223DC4FC3}" type="presParOf" srcId="{43749AFF-B2C1-8844-90E0-F511452BB6AB}" destId="{8AC2E338-0185-9F45-BB9F-D61822B8DBB0}" srcOrd="7" destOrd="0" presId="urn:microsoft.com/office/officeart/2005/8/layout/process2"/>
    <dgm:cxn modelId="{076A27C3-899C-2248-AC5C-0398DFD8D638}" type="presParOf" srcId="{8AC2E338-0185-9F45-BB9F-D61822B8DBB0}" destId="{C4487F91-FDDD-D549-A46C-A369DC94BA5E}" srcOrd="0" destOrd="0" presId="urn:microsoft.com/office/officeart/2005/8/layout/process2"/>
    <dgm:cxn modelId="{06AA9C9B-DBE9-2746-9A9E-4D839F68A6CA}" type="presParOf" srcId="{43749AFF-B2C1-8844-90E0-F511452BB6AB}" destId="{8E9A5874-F449-A449-BE27-62BB6707D7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277316-17A2-DB42-959B-D4A936790213}" type="doc">
      <dgm:prSet loTypeId="urn:microsoft.com/office/officeart/2005/8/layout/process2" loCatId="process" qsTypeId="urn:microsoft.com/office/officeart/2005/8/quickstyle/simple4" qsCatId="simple" csTypeId="urn:microsoft.com/office/officeart/2005/8/colors/accent2_2" csCatId="accent2" phldr="1"/>
      <dgm:spPr/>
    </dgm:pt>
    <dgm:pt modelId="{732C6563-9DF8-6F4D-B4A4-7DE8F5F9D4D5}">
      <dgm:prSet phldrT="[Text]" custT="1"/>
      <dgm:spPr>
        <a:noFill/>
        <a:ln>
          <a:noFill/>
        </a:ln>
        <a:effectLst/>
      </dgm:spPr>
      <dgm:t>
        <a:bodyPr lIns="0" tIns="0" rIns="0" bIns="0"/>
        <a:lstStyle/>
        <a:p>
          <a:r>
            <a:rPr lang="en-US" sz="2800" dirty="0" smtClean="0"/>
            <a:t>Assess youth readiness &amp; skills</a:t>
          </a:r>
          <a:endParaRPr lang="en-US" sz="2800" dirty="0"/>
        </a:p>
      </dgm:t>
    </dgm:pt>
    <dgm:pt modelId="{8A197F63-85CD-4B4C-904D-C56C38AF92D4}" type="parTrans" cxnId="{3632E09A-6F19-8742-BE30-772083A5153E}">
      <dgm:prSet/>
      <dgm:spPr/>
      <dgm:t>
        <a:bodyPr/>
        <a:lstStyle/>
        <a:p>
          <a:endParaRPr lang="en-US" sz="3200"/>
        </a:p>
      </dgm:t>
    </dgm:pt>
    <dgm:pt modelId="{6A47050E-BA81-2D47-88F6-45306A08B504}" type="sibTrans" cxnId="{3632E09A-6F19-8742-BE30-772083A5153E}">
      <dgm:prSet custT="1"/>
      <dgm:spPr>
        <a:noFill/>
        <a:ln>
          <a:noFill/>
        </a:ln>
        <a:effectLst/>
      </dgm:spPr>
      <dgm:t>
        <a:bodyPr lIns="0" tIns="0" rIns="0" bIns="0"/>
        <a:lstStyle/>
        <a:p>
          <a:endParaRPr lang="en-US" sz="2000" dirty="0"/>
        </a:p>
      </dgm:t>
    </dgm:pt>
    <dgm:pt modelId="{0AAE7A8B-5835-EF4B-83A3-0B0FAE64F33C}">
      <dgm:prSet phldrT="[Text]" custT="1"/>
      <dgm:spPr/>
      <dgm:t>
        <a:bodyPr/>
        <a:lstStyle/>
        <a:p>
          <a:r>
            <a:rPr lang="en-US" sz="2800" dirty="0" smtClean="0"/>
            <a:t>Prepare youth for transition process</a:t>
          </a:r>
          <a:endParaRPr lang="en-US" sz="2800" dirty="0"/>
        </a:p>
      </dgm:t>
    </dgm:pt>
    <dgm:pt modelId="{23A11125-27FE-844E-8EBD-AC6FF10BC95E}" type="parTrans" cxnId="{1B3CF9E3-2B1B-0B40-8E7C-DA922841AF00}">
      <dgm:prSet/>
      <dgm:spPr/>
      <dgm:t>
        <a:bodyPr/>
        <a:lstStyle/>
        <a:p>
          <a:endParaRPr lang="en-US" sz="3200"/>
        </a:p>
      </dgm:t>
    </dgm:pt>
    <dgm:pt modelId="{581278B1-C062-9649-B07A-E242E0A0C956}" type="sibTrans" cxnId="{1B3CF9E3-2B1B-0B40-8E7C-DA922841AF00}">
      <dgm:prSet custT="1"/>
      <dgm:spPr>
        <a:noFill/>
        <a:ln>
          <a:noFill/>
        </a:ln>
        <a:effectLst/>
      </dgm:spPr>
      <dgm:t>
        <a:bodyPr lIns="0" tIns="0" rIns="0" bIns="0"/>
        <a:lstStyle/>
        <a:p>
          <a:endParaRPr lang="en-US" sz="2000"/>
        </a:p>
      </dgm:t>
    </dgm:pt>
    <dgm:pt modelId="{D2DDA704-820D-DC40-8499-B30C37B9F3A1}">
      <dgm:prSet phldrT="[Text]" custT="1"/>
      <dgm:spPr>
        <a:noFill/>
        <a:ln>
          <a:noFill/>
        </a:ln>
        <a:effectLst/>
      </dgm:spPr>
      <dgm:t>
        <a:bodyPr lIns="0" tIns="0" rIns="0" bIns="0"/>
        <a:lstStyle/>
        <a:p>
          <a:r>
            <a:rPr lang="en-US" sz="2800" dirty="0" smtClean="0"/>
            <a:t>Engage members of transition team</a:t>
          </a:r>
          <a:endParaRPr lang="en-US" sz="2800" dirty="0"/>
        </a:p>
      </dgm:t>
    </dgm:pt>
    <dgm:pt modelId="{7572B9F3-073F-F543-9880-6A91CBBBEF9A}" type="parTrans" cxnId="{55338422-FBC4-534A-B92F-583DB9D95DA2}">
      <dgm:prSet/>
      <dgm:spPr/>
      <dgm:t>
        <a:bodyPr/>
        <a:lstStyle/>
        <a:p>
          <a:endParaRPr lang="en-US" sz="3200"/>
        </a:p>
      </dgm:t>
    </dgm:pt>
    <dgm:pt modelId="{44EA4885-AB77-4745-8A97-B00D1A3B1EA9}" type="sibTrans" cxnId="{55338422-FBC4-534A-B92F-583DB9D95DA2}">
      <dgm:prSet custT="1"/>
      <dgm:spPr>
        <a:noFill/>
        <a:ln>
          <a:noFill/>
        </a:ln>
        <a:effectLst/>
      </dgm:spPr>
      <dgm:t>
        <a:bodyPr lIns="0" tIns="0" rIns="0" bIns="0"/>
        <a:lstStyle/>
        <a:p>
          <a:endParaRPr lang="en-US" sz="2000"/>
        </a:p>
      </dgm:t>
    </dgm:pt>
    <dgm:pt modelId="{3E6E4DFD-39EF-7F41-A895-66DE063FA267}">
      <dgm:prSet phldrT="[Text]" custT="1"/>
      <dgm:spPr>
        <a:noFill/>
        <a:ln>
          <a:noFill/>
        </a:ln>
        <a:effectLst/>
      </dgm:spPr>
      <dgm:t>
        <a:bodyPr lIns="0" tIns="0" rIns="0" bIns="0"/>
        <a:lstStyle/>
        <a:p>
          <a:r>
            <a:rPr lang="en-US" sz="2800" dirty="0" smtClean="0"/>
            <a:t>Transfer care</a:t>
          </a:r>
          <a:endParaRPr lang="en-US" sz="2800" dirty="0"/>
        </a:p>
      </dgm:t>
    </dgm:pt>
    <dgm:pt modelId="{0004D964-35D3-8E4A-B2FF-B80424F715A0}" type="parTrans" cxnId="{E52D1D61-306C-1743-8077-6CB91877620C}">
      <dgm:prSet/>
      <dgm:spPr/>
      <dgm:t>
        <a:bodyPr/>
        <a:lstStyle/>
        <a:p>
          <a:endParaRPr lang="en-US" sz="3200"/>
        </a:p>
      </dgm:t>
    </dgm:pt>
    <dgm:pt modelId="{911E58EA-DE8C-714A-90C7-E10059789262}" type="sibTrans" cxnId="{E52D1D61-306C-1743-8077-6CB91877620C}">
      <dgm:prSet custT="1"/>
      <dgm:spPr>
        <a:noFill/>
        <a:ln>
          <a:noFill/>
        </a:ln>
        <a:effectLst/>
      </dgm:spPr>
      <dgm:t>
        <a:bodyPr lIns="0" tIns="0" rIns="0" bIns="0"/>
        <a:lstStyle/>
        <a:p>
          <a:endParaRPr lang="en-US" sz="2000"/>
        </a:p>
      </dgm:t>
    </dgm:pt>
    <dgm:pt modelId="{9CB0370B-5BB6-0B45-A3AD-DFDCF148AB00}">
      <dgm:prSet phldrT="[Text]" custT="1"/>
      <dgm:spPr>
        <a:noFill/>
        <a:ln>
          <a:noFill/>
        </a:ln>
        <a:effectLst/>
      </dgm:spPr>
      <dgm:t>
        <a:bodyPr lIns="0" tIns="0" rIns="0" bIns="0"/>
        <a:lstStyle/>
        <a:p>
          <a:r>
            <a:rPr lang="en-US" sz="2800" dirty="0" smtClean="0"/>
            <a:t>Follow-up &amp; evaluation</a:t>
          </a:r>
          <a:endParaRPr lang="en-US" sz="2800" dirty="0"/>
        </a:p>
      </dgm:t>
    </dgm:pt>
    <dgm:pt modelId="{FF401240-C698-974C-901A-FD88962A8334}" type="parTrans" cxnId="{295BC4E5-72F9-DA49-A37E-926FF6545258}">
      <dgm:prSet/>
      <dgm:spPr/>
      <dgm:t>
        <a:bodyPr/>
        <a:lstStyle/>
        <a:p>
          <a:endParaRPr lang="en-US" sz="3200"/>
        </a:p>
      </dgm:t>
    </dgm:pt>
    <dgm:pt modelId="{969345E2-A9A0-544D-BA5E-75547DC0E848}" type="sibTrans" cxnId="{295BC4E5-72F9-DA49-A37E-926FF6545258}">
      <dgm:prSet/>
      <dgm:spPr/>
      <dgm:t>
        <a:bodyPr/>
        <a:lstStyle/>
        <a:p>
          <a:endParaRPr lang="en-US" sz="3200"/>
        </a:p>
      </dgm:t>
    </dgm:pt>
    <dgm:pt modelId="{43749AFF-B2C1-8844-90E0-F511452BB6AB}" type="pres">
      <dgm:prSet presAssocID="{2E277316-17A2-DB42-959B-D4A936790213}" presName="linearFlow" presStyleCnt="0">
        <dgm:presLayoutVars>
          <dgm:resizeHandles val="exact"/>
        </dgm:presLayoutVars>
      </dgm:prSet>
      <dgm:spPr/>
    </dgm:pt>
    <dgm:pt modelId="{DCCFC76D-4CB6-BA40-B787-E52D84BFBFD5}" type="pres">
      <dgm:prSet presAssocID="{732C6563-9DF8-6F4D-B4A4-7DE8F5F9D4D5}" presName="node" presStyleLbl="node1" presStyleIdx="0" presStyleCnt="5" custScaleX="212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0D2E-A8C4-5847-921D-50511B1D23C2}" type="pres">
      <dgm:prSet presAssocID="{6A47050E-BA81-2D47-88F6-45306A08B5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8D5EA2F-0DD6-6C4B-B92E-3005BC563ED9}" type="pres">
      <dgm:prSet presAssocID="{6A47050E-BA81-2D47-88F6-45306A08B50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EBFF8-DE28-1F40-AD46-5C74C0A2A1CB}" type="pres">
      <dgm:prSet presAssocID="{0AAE7A8B-5835-EF4B-83A3-0B0FAE64F33C}" presName="node" presStyleLbl="node1" presStyleIdx="1" presStyleCnt="5" custAng="0" custScaleX="214762" custLinFactY="-7304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A378-E3BF-B84C-B5FB-9455AC328C3F}" type="pres">
      <dgm:prSet presAssocID="{581278B1-C062-9649-B07A-E242E0A0C9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B6DBD2A-1A15-454F-AFC4-6D29BBCD395B}" type="pres">
      <dgm:prSet presAssocID="{581278B1-C062-9649-B07A-E242E0A0C95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7D8C0F-DBBB-2343-8E3E-9CF26FB00C15}" type="pres">
      <dgm:prSet presAssocID="{D2DDA704-820D-DC40-8499-B30C37B9F3A1}" presName="node" presStyleLbl="node1" presStyleIdx="2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D055-114A-9542-B68D-E4404747378E}" type="pres">
      <dgm:prSet presAssocID="{44EA4885-AB77-4745-8A97-B00D1A3B1E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FE538EF-F0E5-BA4E-9812-7A83CEAA89D1}" type="pres">
      <dgm:prSet presAssocID="{44EA4885-AB77-4745-8A97-B00D1A3B1E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072E85-91A6-2443-83C2-F7F3BFE9E735}" type="pres">
      <dgm:prSet presAssocID="{3E6E4DFD-39EF-7F41-A895-66DE063FA267}" presName="node" presStyleLbl="node1" presStyleIdx="3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E338-0185-9F45-BB9F-D61822B8DBB0}" type="pres">
      <dgm:prSet presAssocID="{911E58EA-DE8C-714A-90C7-E1005978926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487F91-FDDD-D549-A46C-A369DC94BA5E}" type="pres">
      <dgm:prSet presAssocID="{911E58EA-DE8C-714A-90C7-E1005978926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E9A5874-F449-A449-BE27-62BB6707D7B6}" type="pres">
      <dgm:prSet presAssocID="{9CB0370B-5BB6-0B45-A3AD-DFDCF148AB00}" presName="node" presStyleLbl="node1" presStyleIdx="4" presStyleCnt="5" custScaleX="2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8A5BD1-DE8D-3346-B0AC-1E0FA2821462}" type="presOf" srcId="{581278B1-C062-9649-B07A-E242E0A0C956}" destId="{660EA378-E3BF-B84C-B5FB-9455AC328C3F}" srcOrd="0" destOrd="0" presId="urn:microsoft.com/office/officeart/2005/8/layout/process2"/>
    <dgm:cxn modelId="{76924461-9E46-0B43-AA07-C34D8F6A2654}" type="presOf" srcId="{0AAE7A8B-5835-EF4B-83A3-0B0FAE64F33C}" destId="{318EBFF8-DE28-1F40-AD46-5C74C0A2A1CB}" srcOrd="0" destOrd="0" presId="urn:microsoft.com/office/officeart/2005/8/layout/process2"/>
    <dgm:cxn modelId="{1B3CF9E3-2B1B-0B40-8E7C-DA922841AF00}" srcId="{2E277316-17A2-DB42-959B-D4A936790213}" destId="{0AAE7A8B-5835-EF4B-83A3-0B0FAE64F33C}" srcOrd="1" destOrd="0" parTransId="{23A11125-27FE-844E-8EBD-AC6FF10BC95E}" sibTransId="{581278B1-C062-9649-B07A-E242E0A0C956}"/>
    <dgm:cxn modelId="{5227CCB0-AE4F-F948-B4EC-2BAF1C772065}" type="presOf" srcId="{581278B1-C062-9649-B07A-E242E0A0C956}" destId="{3B6DBD2A-1A15-454F-AFC4-6D29BBCD395B}" srcOrd="1" destOrd="0" presId="urn:microsoft.com/office/officeart/2005/8/layout/process2"/>
    <dgm:cxn modelId="{295BC4E5-72F9-DA49-A37E-926FF6545258}" srcId="{2E277316-17A2-DB42-959B-D4A936790213}" destId="{9CB0370B-5BB6-0B45-A3AD-DFDCF148AB00}" srcOrd="4" destOrd="0" parTransId="{FF401240-C698-974C-901A-FD88962A8334}" sibTransId="{969345E2-A9A0-544D-BA5E-75547DC0E848}"/>
    <dgm:cxn modelId="{3632E09A-6F19-8742-BE30-772083A5153E}" srcId="{2E277316-17A2-DB42-959B-D4A936790213}" destId="{732C6563-9DF8-6F4D-B4A4-7DE8F5F9D4D5}" srcOrd="0" destOrd="0" parTransId="{8A197F63-85CD-4B4C-904D-C56C38AF92D4}" sibTransId="{6A47050E-BA81-2D47-88F6-45306A08B504}"/>
    <dgm:cxn modelId="{ACCE555C-35F4-D241-A488-C5A57A079072}" type="presOf" srcId="{6A47050E-BA81-2D47-88F6-45306A08B504}" destId="{C8D5EA2F-0DD6-6C4B-B92E-3005BC563ED9}" srcOrd="1" destOrd="0" presId="urn:microsoft.com/office/officeart/2005/8/layout/process2"/>
    <dgm:cxn modelId="{36F41AF7-71BC-0B4C-A3F4-79B9E2860F8D}" type="presOf" srcId="{44EA4885-AB77-4745-8A97-B00D1A3B1EA9}" destId="{F8DAD055-114A-9542-B68D-E4404747378E}" srcOrd="0" destOrd="0" presId="urn:microsoft.com/office/officeart/2005/8/layout/process2"/>
    <dgm:cxn modelId="{E52D1D61-306C-1743-8077-6CB91877620C}" srcId="{2E277316-17A2-DB42-959B-D4A936790213}" destId="{3E6E4DFD-39EF-7F41-A895-66DE063FA267}" srcOrd="3" destOrd="0" parTransId="{0004D964-35D3-8E4A-B2FF-B80424F715A0}" sibTransId="{911E58EA-DE8C-714A-90C7-E10059789262}"/>
    <dgm:cxn modelId="{50A878B2-1936-3242-B1BE-ABA720A25B9B}" type="presOf" srcId="{732C6563-9DF8-6F4D-B4A4-7DE8F5F9D4D5}" destId="{DCCFC76D-4CB6-BA40-B787-E52D84BFBFD5}" srcOrd="0" destOrd="0" presId="urn:microsoft.com/office/officeart/2005/8/layout/process2"/>
    <dgm:cxn modelId="{55338422-FBC4-534A-B92F-583DB9D95DA2}" srcId="{2E277316-17A2-DB42-959B-D4A936790213}" destId="{D2DDA704-820D-DC40-8499-B30C37B9F3A1}" srcOrd="2" destOrd="0" parTransId="{7572B9F3-073F-F543-9880-6A91CBBBEF9A}" sibTransId="{44EA4885-AB77-4745-8A97-B00D1A3B1EA9}"/>
    <dgm:cxn modelId="{29611243-F02E-2A43-B9C0-DE968EE8BD8B}" type="presOf" srcId="{2E277316-17A2-DB42-959B-D4A936790213}" destId="{43749AFF-B2C1-8844-90E0-F511452BB6AB}" srcOrd="0" destOrd="0" presId="urn:microsoft.com/office/officeart/2005/8/layout/process2"/>
    <dgm:cxn modelId="{EFA1A2D4-522F-2541-A49D-250978EC7027}" type="presOf" srcId="{911E58EA-DE8C-714A-90C7-E10059789262}" destId="{8AC2E338-0185-9F45-BB9F-D61822B8DBB0}" srcOrd="0" destOrd="0" presId="urn:microsoft.com/office/officeart/2005/8/layout/process2"/>
    <dgm:cxn modelId="{5D625B06-B687-1346-A0B1-95D342F34E03}" type="presOf" srcId="{6A47050E-BA81-2D47-88F6-45306A08B504}" destId="{FCA60D2E-A8C4-5847-921D-50511B1D23C2}" srcOrd="0" destOrd="0" presId="urn:microsoft.com/office/officeart/2005/8/layout/process2"/>
    <dgm:cxn modelId="{327CF9A5-99C9-D44D-9746-DB4C6117BE5E}" type="presOf" srcId="{D2DDA704-820D-DC40-8499-B30C37B9F3A1}" destId="{B07D8C0F-DBBB-2343-8E3E-9CF26FB00C15}" srcOrd="0" destOrd="0" presId="urn:microsoft.com/office/officeart/2005/8/layout/process2"/>
    <dgm:cxn modelId="{91EB935A-53EA-CE4A-AC18-86862E051619}" type="presOf" srcId="{9CB0370B-5BB6-0B45-A3AD-DFDCF148AB00}" destId="{8E9A5874-F449-A449-BE27-62BB6707D7B6}" srcOrd="0" destOrd="0" presId="urn:microsoft.com/office/officeart/2005/8/layout/process2"/>
    <dgm:cxn modelId="{FCC926A2-04FA-5949-A130-AC45894E4421}" type="presOf" srcId="{3E6E4DFD-39EF-7F41-A895-66DE063FA267}" destId="{1B072E85-91A6-2443-83C2-F7F3BFE9E735}" srcOrd="0" destOrd="0" presId="urn:microsoft.com/office/officeart/2005/8/layout/process2"/>
    <dgm:cxn modelId="{4D2395AA-479C-1347-B117-3723906D7AC9}" type="presOf" srcId="{911E58EA-DE8C-714A-90C7-E10059789262}" destId="{C4487F91-FDDD-D549-A46C-A369DC94BA5E}" srcOrd="1" destOrd="0" presId="urn:microsoft.com/office/officeart/2005/8/layout/process2"/>
    <dgm:cxn modelId="{5C927607-5076-3E49-A107-94D5F69E57CC}" type="presOf" srcId="{44EA4885-AB77-4745-8A97-B00D1A3B1EA9}" destId="{3FE538EF-F0E5-BA4E-9812-7A83CEAA89D1}" srcOrd="1" destOrd="0" presId="urn:microsoft.com/office/officeart/2005/8/layout/process2"/>
    <dgm:cxn modelId="{64B81C2D-437A-0C44-A72D-9DC69DE0722E}" type="presParOf" srcId="{43749AFF-B2C1-8844-90E0-F511452BB6AB}" destId="{DCCFC76D-4CB6-BA40-B787-E52D84BFBFD5}" srcOrd="0" destOrd="0" presId="urn:microsoft.com/office/officeart/2005/8/layout/process2"/>
    <dgm:cxn modelId="{0DDAA893-7AF2-184C-85AD-AB804FDCC188}" type="presParOf" srcId="{43749AFF-B2C1-8844-90E0-F511452BB6AB}" destId="{FCA60D2E-A8C4-5847-921D-50511B1D23C2}" srcOrd="1" destOrd="0" presId="urn:microsoft.com/office/officeart/2005/8/layout/process2"/>
    <dgm:cxn modelId="{854A0F73-5731-E44E-8A0D-08954EAD708B}" type="presParOf" srcId="{FCA60D2E-A8C4-5847-921D-50511B1D23C2}" destId="{C8D5EA2F-0DD6-6C4B-B92E-3005BC563ED9}" srcOrd="0" destOrd="0" presId="urn:microsoft.com/office/officeart/2005/8/layout/process2"/>
    <dgm:cxn modelId="{40014C2E-FFB3-B546-8238-0DAB0BDB4374}" type="presParOf" srcId="{43749AFF-B2C1-8844-90E0-F511452BB6AB}" destId="{318EBFF8-DE28-1F40-AD46-5C74C0A2A1CB}" srcOrd="2" destOrd="0" presId="urn:microsoft.com/office/officeart/2005/8/layout/process2"/>
    <dgm:cxn modelId="{C8D0245A-0F22-724B-B968-50A37A2922C0}" type="presParOf" srcId="{43749AFF-B2C1-8844-90E0-F511452BB6AB}" destId="{660EA378-E3BF-B84C-B5FB-9455AC328C3F}" srcOrd="3" destOrd="0" presId="urn:microsoft.com/office/officeart/2005/8/layout/process2"/>
    <dgm:cxn modelId="{9388919B-7AE7-4E49-87A2-B0DF2656516E}" type="presParOf" srcId="{660EA378-E3BF-B84C-B5FB-9455AC328C3F}" destId="{3B6DBD2A-1A15-454F-AFC4-6D29BBCD395B}" srcOrd="0" destOrd="0" presId="urn:microsoft.com/office/officeart/2005/8/layout/process2"/>
    <dgm:cxn modelId="{A3698105-28D2-F54F-9B9C-5B196197F415}" type="presParOf" srcId="{43749AFF-B2C1-8844-90E0-F511452BB6AB}" destId="{B07D8C0F-DBBB-2343-8E3E-9CF26FB00C15}" srcOrd="4" destOrd="0" presId="urn:microsoft.com/office/officeart/2005/8/layout/process2"/>
    <dgm:cxn modelId="{87737C18-3087-124E-913E-3DF388F30DFD}" type="presParOf" srcId="{43749AFF-B2C1-8844-90E0-F511452BB6AB}" destId="{F8DAD055-114A-9542-B68D-E4404747378E}" srcOrd="5" destOrd="0" presId="urn:microsoft.com/office/officeart/2005/8/layout/process2"/>
    <dgm:cxn modelId="{15422329-54AA-F946-9A30-4439894F52EA}" type="presParOf" srcId="{F8DAD055-114A-9542-B68D-E4404747378E}" destId="{3FE538EF-F0E5-BA4E-9812-7A83CEAA89D1}" srcOrd="0" destOrd="0" presId="urn:microsoft.com/office/officeart/2005/8/layout/process2"/>
    <dgm:cxn modelId="{0389E80F-D487-584D-9922-870626EDFA2D}" type="presParOf" srcId="{43749AFF-B2C1-8844-90E0-F511452BB6AB}" destId="{1B072E85-91A6-2443-83C2-F7F3BFE9E735}" srcOrd="6" destOrd="0" presId="urn:microsoft.com/office/officeart/2005/8/layout/process2"/>
    <dgm:cxn modelId="{7F40C5C2-9126-1D40-AFB8-7209E0A855CE}" type="presParOf" srcId="{43749AFF-B2C1-8844-90E0-F511452BB6AB}" destId="{8AC2E338-0185-9F45-BB9F-D61822B8DBB0}" srcOrd="7" destOrd="0" presId="urn:microsoft.com/office/officeart/2005/8/layout/process2"/>
    <dgm:cxn modelId="{FE03F552-515C-304C-B262-9415B4B98F7A}" type="presParOf" srcId="{8AC2E338-0185-9F45-BB9F-D61822B8DBB0}" destId="{C4487F91-FDDD-D549-A46C-A369DC94BA5E}" srcOrd="0" destOrd="0" presId="urn:microsoft.com/office/officeart/2005/8/layout/process2"/>
    <dgm:cxn modelId="{F426CF9A-3B46-A140-8661-B17615593599}" type="presParOf" srcId="{43749AFF-B2C1-8844-90E0-F511452BB6AB}" destId="{8E9A5874-F449-A449-BE27-62BB6707D7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277316-17A2-DB42-959B-D4A936790213}" type="doc">
      <dgm:prSet loTypeId="urn:microsoft.com/office/officeart/2005/8/layout/process2" loCatId="process" qsTypeId="urn:microsoft.com/office/officeart/2005/8/quickstyle/simple4" qsCatId="simple" csTypeId="urn:microsoft.com/office/officeart/2005/8/colors/accent2_2" csCatId="accent2" phldr="1"/>
      <dgm:spPr/>
    </dgm:pt>
    <dgm:pt modelId="{732C6563-9DF8-6F4D-B4A4-7DE8F5F9D4D5}">
      <dgm:prSet phldrT="[Text]" custT="1"/>
      <dgm:spPr>
        <a:noFill/>
        <a:effectLst/>
      </dgm:spPr>
      <dgm:t>
        <a:bodyPr/>
        <a:lstStyle/>
        <a:p>
          <a:endParaRPr lang="en-US" sz="2800" dirty="0"/>
        </a:p>
      </dgm:t>
    </dgm:pt>
    <dgm:pt modelId="{8A197F63-85CD-4B4C-904D-C56C38AF92D4}" type="parTrans" cxnId="{3632E09A-6F19-8742-BE30-772083A5153E}">
      <dgm:prSet/>
      <dgm:spPr/>
      <dgm:t>
        <a:bodyPr/>
        <a:lstStyle/>
        <a:p>
          <a:endParaRPr lang="en-US" sz="3200"/>
        </a:p>
      </dgm:t>
    </dgm:pt>
    <dgm:pt modelId="{6A47050E-BA81-2D47-88F6-45306A08B504}" type="sibTrans" cxnId="{3632E09A-6F19-8742-BE30-772083A5153E}">
      <dgm:prSet custT="1"/>
      <dgm:spPr>
        <a:noFill/>
        <a:effectLst/>
      </dgm:spPr>
      <dgm:t>
        <a:bodyPr/>
        <a:lstStyle/>
        <a:p>
          <a:endParaRPr lang="en-US" sz="2000" dirty="0"/>
        </a:p>
      </dgm:t>
    </dgm:pt>
    <dgm:pt modelId="{0AAE7A8B-5835-EF4B-83A3-0B0FAE64F33C}">
      <dgm:prSet phldrT="[Text]" custT="1"/>
      <dgm:spPr>
        <a:noFill/>
        <a:effectLst/>
      </dgm:spPr>
      <dgm:t>
        <a:bodyPr/>
        <a:lstStyle/>
        <a:p>
          <a:endParaRPr lang="en-US" sz="2800" dirty="0"/>
        </a:p>
      </dgm:t>
    </dgm:pt>
    <dgm:pt modelId="{23A11125-27FE-844E-8EBD-AC6FF10BC95E}" type="parTrans" cxnId="{1B3CF9E3-2B1B-0B40-8E7C-DA922841AF00}">
      <dgm:prSet/>
      <dgm:spPr/>
      <dgm:t>
        <a:bodyPr/>
        <a:lstStyle/>
        <a:p>
          <a:endParaRPr lang="en-US" sz="3200"/>
        </a:p>
      </dgm:t>
    </dgm:pt>
    <dgm:pt modelId="{581278B1-C062-9649-B07A-E242E0A0C956}" type="sibTrans" cxnId="{1B3CF9E3-2B1B-0B40-8E7C-DA922841AF00}">
      <dgm:prSet custT="1"/>
      <dgm:spPr>
        <a:noFill/>
        <a:effectLst/>
      </dgm:spPr>
      <dgm:t>
        <a:bodyPr/>
        <a:lstStyle/>
        <a:p>
          <a:endParaRPr lang="en-US" sz="2000"/>
        </a:p>
      </dgm:t>
    </dgm:pt>
    <dgm:pt modelId="{D2DDA704-820D-DC40-8499-B30C37B9F3A1}">
      <dgm:prSet phldrT="[Text]" custT="1"/>
      <dgm:spPr/>
      <dgm:t>
        <a:bodyPr/>
        <a:lstStyle/>
        <a:p>
          <a:r>
            <a:rPr lang="en-US" sz="2800" dirty="0" smtClean="0"/>
            <a:t>Engage members of transition team</a:t>
          </a:r>
          <a:endParaRPr lang="en-US" sz="2800" dirty="0"/>
        </a:p>
      </dgm:t>
    </dgm:pt>
    <dgm:pt modelId="{7572B9F3-073F-F543-9880-6A91CBBBEF9A}" type="parTrans" cxnId="{55338422-FBC4-534A-B92F-583DB9D95DA2}">
      <dgm:prSet/>
      <dgm:spPr/>
      <dgm:t>
        <a:bodyPr/>
        <a:lstStyle/>
        <a:p>
          <a:endParaRPr lang="en-US" sz="3200"/>
        </a:p>
      </dgm:t>
    </dgm:pt>
    <dgm:pt modelId="{44EA4885-AB77-4745-8A97-B00D1A3B1EA9}" type="sibTrans" cxnId="{55338422-FBC4-534A-B92F-583DB9D95DA2}">
      <dgm:prSet custT="1"/>
      <dgm:spPr>
        <a:noFill/>
        <a:effectLst/>
      </dgm:spPr>
      <dgm:t>
        <a:bodyPr/>
        <a:lstStyle/>
        <a:p>
          <a:endParaRPr lang="en-US" sz="2000"/>
        </a:p>
      </dgm:t>
    </dgm:pt>
    <dgm:pt modelId="{3E6E4DFD-39EF-7F41-A895-66DE063FA267}">
      <dgm:prSet phldrT="[Text]" custT="1"/>
      <dgm:spPr>
        <a:noFill/>
        <a:effectLst/>
      </dgm:spPr>
      <dgm:t>
        <a:bodyPr/>
        <a:lstStyle/>
        <a:p>
          <a:endParaRPr lang="en-US" sz="2800" dirty="0"/>
        </a:p>
      </dgm:t>
    </dgm:pt>
    <dgm:pt modelId="{0004D964-35D3-8E4A-B2FF-B80424F715A0}" type="parTrans" cxnId="{E52D1D61-306C-1743-8077-6CB91877620C}">
      <dgm:prSet/>
      <dgm:spPr/>
      <dgm:t>
        <a:bodyPr/>
        <a:lstStyle/>
        <a:p>
          <a:endParaRPr lang="en-US" sz="3200"/>
        </a:p>
      </dgm:t>
    </dgm:pt>
    <dgm:pt modelId="{911E58EA-DE8C-714A-90C7-E10059789262}" type="sibTrans" cxnId="{E52D1D61-306C-1743-8077-6CB91877620C}">
      <dgm:prSet custT="1"/>
      <dgm:spPr>
        <a:noFill/>
        <a:effectLst/>
      </dgm:spPr>
      <dgm:t>
        <a:bodyPr/>
        <a:lstStyle/>
        <a:p>
          <a:endParaRPr lang="en-US" sz="2000"/>
        </a:p>
      </dgm:t>
    </dgm:pt>
    <dgm:pt modelId="{9CB0370B-5BB6-0B45-A3AD-DFDCF148AB00}">
      <dgm:prSet phldrT="[Text]" custT="1"/>
      <dgm:spPr>
        <a:noFill/>
        <a:effectLst/>
      </dgm:spPr>
      <dgm:t>
        <a:bodyPr/>
        <a:lstStyle/>
        <a:p>
          <a:endParaRPr lang="en-US" sz="2800" dirty="0"/>
        </a:p>
      </dgm:t>
    </dgm:pt>
    <dgm:pt modelId="{FF401240-C698-974C-901A-FD88962A8334}" type="parTrans" cxnId="{295BC4E5-72F9-DA49-A37E-926FF6545258}">
      <dgm:prSet/>
      <dgm:spPr/>
      <dgm:t>
        <a:bodyPr/>
        <a:lstStyle/>
        <a:p>
          <a:endParaRPr lang="en-US" sz="3200"/>
        </a:p>
      </dgm:t>
    </dgm:pt>
    <dgm:pt modelId="{969345E2-A9A0-544D-BA5E-75547DC0E848}" type="sibTrans" cxnId="{295BC4E5-72F9-DA49-A37E-926FF6545258}">
      <dgm:prSet/>
      <dgm:spPr/>
      <dgm:t>
        <a:bodyPr/>
        <a:lstStyle/>
        <a:p>
          <a:endParaRPr lang="en-US" sz="3200"/>
        </a:p>
      </dgm:t>
    </dgm:pt>
    <dgm:pt modelId="{43749AFF-B2C1-8844-90E0-F511452BB6AB}" type="pres">
      <dgm:prSet presAssocID="{2E277316-17A2-DB42-959B-D4A936790213}" presName="linearFlow" presStyleCnt="0">
        <dgm:presLayoutVars>
          <dgm:resizeHandles val="exact"/>
        </dgm:presLayoutVars>
      </dgm:prSet>
      <dgm:spPr/>
    </dgm:pt>
    <dgm:pt modelId="{DCCFC76D-4CB6-BA40-B787-E52D84BFBFD5}" type="pres">
      <dgm:prSet presAssocID="{732C6563-9DF8-6F4D-B4A4-7DE8F5F9D4D5}" presName="node" presStyleLbl="node1" presStyleIdx="0" presStyleCnt="5" custScaleX="212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0D2E-A8C4-5847-921D-50511B1D23C2}" type="pres">
      <dgm:prSet presAssocID="{6A47050E-BA81-2D47-88F6-45306A08B5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8D5EA2F-0DD6-6C4B-B92E-3005BC563ED9}" type="pres">
      <dgm:prSet presAssocID="{6A47050E-BA81-2D47-88F6-45306A08B50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EBFF8-DE28-1F40-AD46-5C74C0A2A1CB}" type="pres">
      <dgm:prSet presAssocID="{0AAE7A8B-5835-EF4B-83A3-0B0FAE64F33C}" presName="node" presStyleLbl="node1" presStyleIdx="1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A378-E3BF-B84C-B5FB-9455AC328C3F}" type="pres">
      <dgm:prSet presAssocID="{581278B1-C062-9649-B07A-E242E0A0C9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B6DBD2A-1A15-454F-AFC4-6D29BBCD395B}" type="pres">
      <dgm:prSet presAssocID="{581278B1-C062-9649-B07A-E242E0A0C95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7D8C0F-DBBB-2343-8E3E-9CF26FB00C15}" type="pres">
      <dgm:prSet presAssocID="{D2DDA704-820D-DC40-8499-B30C37B9F3A1}" presName="node" presStyleLbl="node1" presStyleIdx="2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D055-114A-9542-B68D-E4404747378E}" type="pres">
      <dgm:prSet presAssocID="{44EA4885-AB77-4745-8A97-B00D1A3B1E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FE538EF-F0E5-BA4E-9812-7A83CEAA89D1}" type="pres">
      <dgm:prSet presAssocID="{44EA4885-AB77-4745-8A97-B00D1A3B1E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072E85-91A6-2443-83C2-F7F3BFE9E735}" type="pres">
      <dgm:prSet presAssocID="{3E6E4DFD-39EF-7F41-A895-66DE063FA267}" presName="node" presStyleLbl="node1" presStyleIdx="3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E338-0185-9F45-BB9F-D61822B8DBB0}" type="pres">
      <dgm:prSet presAssocID="{911E58EA-DE8C-714A-90C7-E1005978926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487F91-FDDD-D549-A46C-A369DC94BA5E}" type="pres">
      <dgm:prSet presAssocID="{911E58EA-DE8C-714A-90C7-E1005978926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E9A5874-F449-A449-BE27-62BB6707D7B6}" type="pres">
      <dgm:prSet presAssocID="{9CB0370B-5BB6-0B45-A3AD-DFDCF148AB00}" presName="node" presStyleLbl="node1" presStyleIdx="4" presStyleCnt="5" custScaleX="2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F9E94C-93E5-864D-9C11-26E221C8880F}" type="presOf" srcId="{3E6E4DFD-39EF-7F41-A895-66DE063FA267}" destId="{1B072E85-91A6-2443-83C2-F7F3BFE9E735}" srcOrd="0" destOrd="0" presId="urn:microsoft.com/office/officeart/2005/8/layout/process2"/>
    <dgm:cxn modelId="{2D97ED8B-F359-3942-A52B-A0DCBB4ED3AB}" type="presOf" srcId="{44EA4885-AB77-4745-8A97-B00D1A3B1EA9}" destId="{3FE538EF-F0E5-BA4E-9812-7A83CEAA89D1}" srcOrd="1" destOrd="0" presId="urn:microsoft.com/office/officeart/2005/8/layout/process2"/>
    <dgm:cxn modelId="{862C07C2-FB15-0E4C-9456-68B65DACCBA7}" type="presOf" srcId="{2E277316-17A2-DB42-959B-D4A936790213}" destId="{43749AFF-B2C1-8844-90E0-F511452BB6AB}" srcOrd="0" destOrd="0" presId="urn:microsoft.com/office/officeart/2005/8/layout/process2"/>
    <dgm:cxn modelId="{E0D17C1D-3639-1945-B05C-6862E50F4EEF}" type="presOf" srcId="{911E58EA-DE8C-714A-90C7-E10059789262}" destId="{8AC2E338-0185-9F45-BB9F-D61822B8DBB0}" srcOrd="0" destOrd="0" presId="urn:microsoft.com/office/officeart/2005/8/layout/process2"/>
    <dgm:cxn modelId="{1B3CF9E3-2B1B-0B40-8E7C-DA922841AF00}" srcId="{2E277316-17A2-DB42-959B-D4A936790213}" destId="{0AAE7A8B-5835-EF4B-83A3-0B0FAE64F33C}" srcOrd="1" destOrd="0" parTransId="{23A11125-27FE-844E-8EBD-AC6FF10BC95E}" sibTransId="{581278B1-C062-9649-B07A-E242E0A0C956}"/>
    <dgm:cxn modelId="{C497616F-A75D-F545-ACFE-C0220A15B3CF}" type="presOf" srcId="{6A47050E-BA81-2D47-88F6-45306A08B504}" destId="{C8D5EA2F-0DD6-6C4B-B92E-3005BC563ED9}" srcOrd="1" destOrd="0" presId="urn:microsoft.com/office/officeart/2005/8/layout/process2"/>
    <dgm:cxn modelId="{E58A446D-B64B-FA44-AC52-10C003B39690}" type="presOf" srcId="{581278B1-C062-9649-B07A-E242E0A0C956}" destId="{3B6DBD2A-1A15-454F-AFC4-6D29BBCD395B}" srcOrd="1" destOrd="0" presId="urn:microsoft.com/office/officeart/2005/8/layout/process2"/>
    <dgm:cxn modelId="{3AF0AB92-D91B-DD4F-83D1-595C6CA634AA}" type="presOf" srcId="{6A47050E-BA81-2D47-88F6-45306A08B504}" destId="{FCA60D2E-A8C4-5847-921D-50511B1D23C2}" srcOrd="0" destOrd="0" presId="urn:microsoft.com/office/officeart/2005/8/layout/process2"/>
    <dgm:cxn modelId="{60C7B90E-D1BE-BF4E-8629-EF9C0FDEFB2E}" type="presOf" srcId="{0AAE7A8B-5835-EF4B-83A3-0B0FAE64F33C}" destId="{318EBFF8-DE28-1F40-AD46-5C74C0A2A1CB}" srcOrd="0" destOrd="0" presId="urn:microsoft.com/office/officeart/2005/8/layout/process2"/>
    <dgm:cxn modelId="{295BC4E5-72F9-DA49-A37E-926FF6545258}" srcId="{2E277316-17A2-DB42-959B-D4A936790213}" destId="{9CB0370B-5BB6-0B45-A3AD-DFDCF148AB00}" srcOrd="4" destOrd="0" parTransId="{FF401240-C698-974C-901A-FD88962A8334}" sibTransId="{969345E2-A9A0-544D-BA5E-75547DC0E848}"/>
    <dgm:cxn modelId="{BE0071BF-7660-BD4F-B394-6D295FDB39FF}" type="presOf" srcId="{581278B1-C062-9649-B07A-E242E0A0C956}" destId="{660EA378-E3BF-B84C-B5FB-9455AC328C3F}" srcOrd="0" destOrd="0" presId="urn:microsoft.com/office/officeart/2005/8/layout/process2"/>
    <dgm:cxn modelId="{5837EB42-A1EC-6D40-9488-5B7E4765030B}" type="presOf" srcId="{44EA4885-AB77-4745-8A97-B00D1A3B1EA9}" destId="{F8DAD055-114A-9542-B68D-E4404747378E}" srcOrd="0" destOrd="0" presId="urn:microsoft.com/office/officeart/2005/8/layout/process2"/>
    <dgm:cxn modelId="{3632E09A-6F19-8742-BE30-772083A5153E}" srcId="{2E277316-17A2-DB42-959B-D4A936790213}" destId="{732C6563-9DF8-6F4D-B4A4-7DE8F5F9D4D5}" srcOrd="0" destOrd="0" parTransId="{8A197F63-85CD-4B4C-904D-C56C38AF92D4}" sibTransId="{6A47050E-BA81-2D47-88F6-45306A08B504}"/>
    <dgm:cxn modelId="{43DFB22D-9106-594E-83FB-EFDD679462D2}" type="presOf" srcId="{732C6563-9DF8-6F4D-B4A4-7DE8F5F9D4D5}" destId="{DCCFC76D-4CB6-BA40-B787-E52D84BFBFD5}" srcOrd="0" destOrd="0" presId="urn:microsoft.com/office/officeart/2005/8/layout/process2"/>
    <dgm:cxn modelId="{E52D1D61-306C-1743-8077-6CB91877620C}" srcId="{2E277316-17A2-DB42-959B-D4A936790213}" destId="{3E6E4DFD-39EF-7F41-A895-66DE063FA267}" srcOrd="3" destOrd="0" parTransId="{0004D964-35D3-8E4A-B2FF-B80424F715A0}" sibTransId="{911E58EA-DE8C-714A-90C7-E10059789262}"/>
    <dgm:cxn modelId="{55338422-FBC4-534A-B92F-583DB9D95DA2}" srcId="{2E277316-17A2-DB42-959B-D4A936790213}" destId="{D2DDA704-820D-DC40-8499-B30C37B9F3A1}" srcOrd="2" destOrd="0" parTransId="{7572B9F3-073F-F543-9880-6A91CBBBEF9A}" sibTransId="{44EA4885-AB77-4745-8A97-B00D1A3B1EA9}"/>
    <dgm:cxn modelId="{9E73B93C-000E-244C-A374-F02EBC92D12D}" type="presOf" srcId="{9CB0370B-5BB6-0B45-A3AD-DFDCF148AB00}" destId="{8E9A5874-F449-A449-BE27-62BB6707D7B6}" srcOrd="0" destOrd="0" presId="urn:microsoft.com/office/officeart/2005/8/layout/process2"/>
    <dgm:cxn modelId="{BD95979E-EDD6-384E-9958-8F1A559F153F}" type="presOf" srcId="{D2DDA704-820D-DC40-8499-B30C37B9F3A1}" destId="{B07D8C0F-DBBB-2343-8E3E-9CF26FB00C15}" srcOrd="0" destOrd="0" presId="urn:microsoft.com/office/officeart/2005/8/layout/process2"/>
    <dgm:cxn modelId="{0FD12772-C273-4C48-B7CE-71021AB51A1E}" type="presOf" srcId="{911E58EA-DE8C-714A-90C7-E10059789262}" destId="{C4487F91-FDDD-D549-A46C-A369DC94BA5E}" srcOrd="1" destOrd="0" presId="urn:microsoft.com/office/officeart/2005/8/layout/process2"/>
    <dgm:cxn modelId="{7BB1287C-5242-5B4F-BF1B-112EB6BB8F77}" type="presParOf" srcId="{43749AFF-B2C1-8844-90E0-F511452BB6AB}" destId="{DCCFC76D-4CB6-BA40-B787-E52D84BFBFD5}" srcOrd="0" destOrd="0" presId="urn:microsoft.com/office/officeart/2005/8/layout/process2"/>
    <dgm:cxn modelId="{5AB123BE-8FE0-4344-9EFC-1DC679EEC59C}" type="presParOf" srcId="{43749AFF-B2C1-8844-90E0-F511452BB6AB}" destId="{FCA60D2E-A8C4-5847-921D-50511B1D23C2}" srcOrd="1" destOrd="0" presId="urn:microsoft.com/office/officeart/2005/8/layout/process2"/>
    <dgm:cxn modelId="{ED394F95-1F12-CD49-9B95-406A99B5A647}" type="presParOf" srcId="{FCA60D2E-A8C4-5847-921D-50511B1D23C2}" destId="{C8D5EA2F-0DD6-6C4B-B92E-3005BC563ED9}" srcOrd="0" destOrd="0" presId="urn:microsoft.com/office/officeart/2005/8/layout/process2"/>
    <dgm:cxn modelId="{E7F50209-C167-2C4E-B18C-9D7674B24589}" type="presParOf" srcId="{43749AFF-B2C1-8844-90E0-F511452BB6AB}" destId="{318EBFF8-DE28-1F40-AD46-5C74C0A2A1CB}" srcOrd="2" destOrd="0" presId="urn:microsoft.com/office/officeart/2005/8/layout/process2"/>
    <dgm:cxn modelId="{303BBFC4-F368-F544-8DAC-5ECE8F238D7D}" type="presParOf" srcId="{43749AFF-B2C1-8844-90E0-F511452BB6AB}" destId="{660EA378-E3BF-B84C-B5FB-9455AC328C3F}" srcOrd="3" destOrd="0" presId="urn:microsoft.com/office/officeart/2005/8/layout/process2"/>
    <dgm:cxn modelId="{1CACD44F-DCF7-4C4D-A69F-E73FEB0B9BC9}" type="presParOf" srcId="{660EA378-E3BF-B84C-B5FB-9455AC328C3F}" destId="{3B6DBD2A-1A15-454F-AFC4-6D29BBCD395B}" srcOrd="0" destOrd="0" presId="urn:microsoft.com/office/officeart/2005/8/layout/process2"/>
    <dgm:cxn modelId="{B86A7788-05F8-0441-87B0-0B15D2473965}" type="presParOf" srcId="{43749AFF-B2C1-8844-90E0-F511452BB6AB}" destId="{B07D8C0F-DBBB-2343-8E3E-9CF26FB00C15}" srcOrd="4" destOrd="0" presId="urn:microsoft.com/office/officeart/2005/8/layout/process2"/>
    <dgm:cxn modelId="{D539746E-D2A3-8D4C-9ADB-DD340338EED6}" type="presParOf" srcId="{43749AFF-B2C1-8844-90E0-F511452BB6AB}" destId="{F8DAD055-114A-9542-B68D-E4404747378E}" srcOrd="5" destOrd="0" presId="urn:microsoft.com/office/officeart/2005/8/layout/process2"/>
    <dgm:cxn modelId="{81397549-532D-A840-8160-0C1E09055F53}" type="presParOf" srcId="{F8DAD055-114A-9542-B68D-E4404747378E}" destId="{3FE538EF-F0E5-BA4E-9812-7A83CEAA89D1}" srcOrd="0" destOrd="0" presId="urn:microsoft.com/office/officeart/2005/8/layout/process2"/>
    <dgm:cxn modelId="{CD19DD73-EF3B-3E47-B74E-CBD2365FDBEA}" type="presParOf" srcId="{43749AFF-B2C1-8844-90E0-F511452BB6AB}" destId="{1B072E85-91A6-2443-83C2-F7F3BFE9E735}" srcOrd="6" destOrd="0" presId="urn:microsoft.com/office/officeart/2005/8/layout/process2"/>
    <dgm:cxn modelId="{CF785C4A-BA59-F946-80C7-5BA1E2BCF188}" type="presParOf" srcId="{43749AFF-B2C1-8844-90E0-F511452BB6AB}" destId="{8AC2E338-0185-9F45-BB9F-D61822B8DBB0}" srcOrd="7" destOrd="0" presId="urn:microsoft.com/office/officeart/2005/8/layout/process2"/>
    <dgm:cxn modelId="{CE96F247-0C95-CB42-B2DE-34C06DAC3C12}" type="presParOf" srcId="{8AC2E338-0185-9F45-BB9F-D61822B8DBB0}" destId="{C4487F91-FDDD-D549-A46C-A369DC94BA5E}" srcOrd="0" destOrd="0" presId="urn:microsoft.com/office/officeart/2005/8/layout/process2"/>
    <dgm:cxn modelId="{6F34C61B-4569-394B-AC97-933E69EA9C33}" type="presParOf" srcId="{43749AFF-B2C1-8844-90E0-F511452BB6AB}" destId="{8E9A5874-F449-A449-BE27-62BB6707D7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277316-17A2-DB42-959B-D4A936790213}" type="doc">
      <dgm:prSet loTypeId="urn:microsoft.com/office/officeart/2005/8/layout/process2" loCatId="process" qsTypeId="urn:microsoft.com/office/officeart/2005/8/quickstyle/simple4" qsCatId="simple" csTypeId="urn:microsoft.com/office/officeart/2005/8/colors/accent2_2" csCatId="accent2" phldr="1"/>
      <dgm:spPr/>
    </dgm:pt>
    <dgm:pt modelId="{732C6563-9DF8-6F4D-B4A4-7DE8F5F9D4D5}">
      <dgm:prSet phldrT="[Text]" custT="1"/>
      <dgm:spPr>
        <a:noFill/>
        <a:ln>
          <a:noFill/>
        </a:ln>
        <a:effectLst/>
      </dgm:spPr>
      <dgm:t>
        <a:bodyPr/>
        <a:lstStyle/>
        <a:p>
          <a:r>
            <a:rPr lang="en-US" sz="2800" dirty="0" smtClean="0"/>
            <a:t>Assess youth readiness &amp; skills</a:t>
          </a:r>
          <a:endParaRPr lang="en-US" sz="2800" dirty="0"/>
        </a:p>
      </dgm:t>
    </dgm:pt>
    <dgm:pt modelId="{8A197F63-85CD-4B4C-904D-C56C38AF92D4}" type="parTrans" cxnId="{3632E09A-6F19-8742-BE30-772083A5153E}">
      <dgm:prSet/>
      <dgm:spPr/>
      <dgm:t>
        <a:bodyPr/>
        <a:lstStyle/>
        <a:p>
          <a:endParaRPr lang="en-US" sz="3200"/>
        </a:p>
      </dgm:t>
    </dgm:pt>
    <dgm:pt modelId="{6A47050E-BA81-2D47-88F6-45306A08B504}" type="sibTrans" cxnId="{3632E09A-6F19-8742-BE30-772083A5153E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 dirty="0"/>
        </a:p>
      </dgm:t>
    </dgm:pt>
    <dgm:pt modelId="{0AAE7A8B-5835-EF4B-83A3-0B0FAE64F33C}">
      <dgm:prSet phldrT="[Text]" custT="1"/>
      <dgm:spPr>
        <a:noFill/>
        <a:ln>
          <a:noFill/>
        </a:ln>
        <a:effectLst/>
      </dgm:spPr>
      <dgm:t>
        <a:bodyPr/>
        <a:lstStyle/>
        <a:p>
          <a:r>
            <a:rPr lang="en-US" sz="2800" dirty="0" smtClean="0"/>
            <a:t>Prepare youth for transition process</a:t>
          </a:r>
          <a:endParaRPr lang="en-US" sz="2800" dirty="0"/>
        </a:p>
      </dgm:t>
    </dgm:pt>
    <dgm:pt modelId="{23A11125-27FE-844E-8EBD-AC6FF10BC95E}" type="parTrans" cxnId="{1B3CF9E3-2B1B-0B40-8E7C-DA922841AF00}">
      <dgm:prSet/>
      <dgm:spPr/>
      <dgm:t>
        <a:bodyPr/>
        <a:lstStyle/>
        <a:p>
          <a:endParaRPr lang="en-US" sz="3200"/>
        </a:p>
      </dgm:t>
    </dgm:pt>
    <dgm:pt modelId="{581278B1-C062-9649-B07A-E242E0A0C956}" type="sibTrans" cxnId="{1B3CF9E3-2B1B-0B40-8E7C-DA922841AF00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/>
        </a:p>
      </dgm:t>
    </dgm:pt>
    <dgm:pt modelId="{D2DDA704-820D-DC40-8499-B30C37B9F3A1}">
      <dgm:prSet phldrT="[Text]" custT="1"/>
      <dgm:spPr>
        <a:noFill/>
        <a:ln>
          <a:noFill/>
        </a:ln>
        <a:effectLst/>
      </dgm:spPr>
      <dgm:t>
        <a:bodyPr/>
        <a:lstStyle/>
        <a:p>
          <a:r>
            <a:rPr lang="en-US" sz="2800" dirty="0" smtClean="0"/>
            <a:t>Engage members of transition team</a:t>
          </a:r>
          <a:endParaRPr lang="en-US" sz="2800" dirty="0"/>
        </a:p>
      </dgm:t>
    </dgm:pt>
    <dgm:pt modelId="{7572B9F3-073F-F543-9880-6A91CBBBEF9A}" type="parTrans" cxnId="{55338422-FBC4-534A-B92F-583DB9D95DA2}">
      <dgm:prSet/>
      <dgm:spPr/>
      <dgm:t>
        <a:bodyPr/>
        <a:lstStyle/>
        <a:p>
          <a:endParaRPr lang="en-US" sz="3200"/>
        </a:p>
      </dgm:t>
    </dgm:pt>
    <dgm:pt modelId="{44EA4885-AB77-4745-8A97-B00D1A3B1EA9}" type="sibTrans" cxnId="{55338422-FBC4-534A-B92F-583DB9D95DA2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/>
        </a:p>
      </dgm:t>
    </dgm:pt>
    <dgm:pt modelId="{3E6E4DFD-39EF-7F41-A895-66DE063FA267}">
      <dgm:prSet phldrT="[Text]" custT="1"/>
      <dgm:spPr/>
      <dgm:t>
        <a:bodyPr/>
        <a:lstStyle/>
        <a:p>
          <a:r>
            <a:rPr lang="en-US" sz="2800" dirty="0" smtClean="0"/>
            <a:t>Transfer care</a:t>
          </a:r>
          <a:endParaRPr lang="en-US" sz="2800" dirty="0"/>
        </a:p>
      </dgm:t>
    </dgm:pt>
    <dgm:pt modelId="{0004D964-35D3-8E4A-B2FF-B80424F715A0}" type="parTrans" cxnId="{E52D1D61-306C-1743-8077-6CB91877620C}">
      <dgm:prSet/>
      <dgm:spPr/>
      <dgm:t>
        <a:bodyPr/>
        <a:lstStyle/>
        <a:p>
          <a:endParaRPr lang="en-US" sz="3200"/>
        </a:p>
      </dgm:t>
    </dgm:pt>
    <dgm:pt modelId="{911E58EA-DE8C-714A-90C7-E10059789262}" type="sibTrans" cxnId="{E52D1D61-306C-1743-8077-6CB91877620C}">
      <dgm:prSet custT="1"/>
      <dgm:spPr>
        <a:noFill/>
      </dgm:spPr>
      <dgm:t>
        <a:bodyPr/>
        <a:lstStyle/>
        <a:p>
          <a:endParaRPr lang="en-US" sz="2000"/>
        </a:p>
      </dgm:t>
    </dgm:pt>
    <dgm:pt modelId="{9CB0370B-5BB6-0B45-A3AD-DFDCF148AB00}">
      <dgm:prSet phldrT="[Text]" custT="1"/>
      <dgm:spPr>
        <a:noFill/>
        <a:ln>
          <a:noFill/>
        </a:ln>
        <a:effectLst/>
      </dgm:spPr>
      <dgm:t>
        <a:bodyPr/>
        <a:lstStyle/>
        <a:p>
          <a:r>
            <a:rPr lang="en-US" sz="2800" dirty="0" smtClean="0"/>
            <a:t>Follow-up &amp; evaluation</a:t>
          </a:r>
          <a:endParaRPr lang="en-US" sz="2800" dirty="0"/>
        </a:p>
      </dgm:t>
    </dgm:pt>
    <dgm:pt modelId="{FF401240-C698-974C-901A-FD88962A8334}" type="parTrans" cxnId="{295BC4E5-72F9-DA49-A37E-926FF6545258}">
      <dgm:prSet/>
      <dgm:spPr/>
      <dgm:t>
        <a:bodyPr/>
        <a:lstStyle/>
        <a:p>
          <a:endParaRPr lang="en-US" sz="3200"/>
        </a:p>
      </dgm:t>
    </dgm:pt>
    <dgm:pt modelId="{969345E2-A9A0-544D-BA5E-75547DC0E848}" type="sibTrans" cxnId="{295BC4E5-72F9-DA49-A37E-926FF6545258}">
      <dgm:prSet/>
      <dgm:spPr/>
      <dgm:t>
        <a:bodyPr/>
        <a:lstStyle/>
        <a:p>
          <a:endParaRPr lang="en-US" sz="3200"/>
        </a:p>
      </dgm:t>
    </dgm:pt>
    <dgm:pt modelId="{43749AFF-B2C1-8844-90E0-F511452BB6AB}" type="pres">
      <dgm:prSet presAssocID="{2E277316-17A2-DB42-959B-D4A936790213}" presName="linearFlow" presStyleCnt="0">
        <dgm:presLayoutVars>
          <dgm:resizeHandles val="exact"/>
        </dgm:presLayoutVars>
      </dgm:prSet>
      <dgm:spPr/>
    </dgm:pt>
    <dgm:pt modelId="{DCCFC76D-4CB6-BA40-B787-E52D84BFBFD5}" type="pres">
      <dgm:prSet presAssocID="{732C6563-9DF8-6F4D-B4A4-7DE8F5F9D4D5}" presName="node" presStyleLbl="node1" presStyleIdx="0" presStyleCnt="5" custScaleX="212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0D2E-A8C4-5847-921D-50511B1D23C2}" type="pres">
      <dgm:prSet presAssocID="{6A47050E-BA81-2D47-88F6-45306A08B5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8D5EA2F-0DD6-6C4B-B92E-3005BC563ED9}" type="pres">
      <dgm:prSet presAssocID="{6A47050E-BA81-2D47-88F6-45306A08B50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EBFF8-DE28-1F40-AD46-5C74C0A2A1CB}" type="pres">
      <dgm:prSet presAssocID="{0AAE7A8B-5835-EF4B-83A3-0B0FAE64F33C}" presName="node" presStyleLbl="node1" presStyleIdx="1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A378-E3BF-B84C-B5FB-9455AC328C3F}" type="pres">
      <dgm:prSet presAssocID="{581278B1-C062-9649-B07A-E242E0A0C9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B6DBD2A-1A15-454F-AFC4-6D29BBCD395B}" type="pres">
      <dgm:prSet presAssocID="{581278B1-C062-9649-B07A-E242E0A0C95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7D8C0F-DBBB-2343-8E3E-9CF26FB00C15}" type="pres">
      <dgm:prSet presAssocID="{D2DDA704-820D-DC40-8499-B30C37B9F3A1}" presName="node" presStyleLbl="node1" presStyleIdx="2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D055-114A-9542-B68D-E4404747378E}" type="pres">
      <dgm:prSet presAssocID="{44EA4885-AB77-4745-8A97-B00D1A3B1E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FE538EF-F0E5-BA4E-9812-7A83CEAA89D1}" type="pres">
      <dgm:prSet presAssocID="{44EA4885-AB77-4745-8A97-B00D1A3B1E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072E85-91A6-2443-83C2-F7F3BFE9E735}" type="pres">
      <dgm:prSet presAssocID="{3E6E4DFD-39EF-7F41-A895-66DE063FA267}" presName="node" presStyleLbl="node1" presStyleIdx="3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E338-0185-9F45-BB9F-D61822B8DBB0}" type="pres">
      <dgm:prSet presAssocID="{911E58EA-DE8C-714A-90C7-E1005978926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487F91-FDDD-D549-A46C-A369DC94BA5E}" type="pres">
      <dgm:prSet presAssocID="{911E58EA-DE8C-714A-90C7-E1005978926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E9A5874-F449-A449-BE27-62BB6707D7B6}" type="pres">
      <dgm:prSet presAssocID="{9CB0370B-5BB6-0B45-A3AD-DFDCF148AB00}" presName="node" presStyleLbl="node1" presStyleIdx="4" presStyleCnt="5" custScaleX="2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E41EBB-6E18-FD4F-8097-64D2DE60514F}" type="presOf" srcId="{D2DDA704-820D-DC40-8499-B30C37B9F3A1}" destId="{B07D8C0F-DBBB-2343-8E3E-9CF26FB00C15}" srcOrd="0" destOrd="0" presId="urn:microsoft.com/office/officeart/2005/8/layout/process2"/>
    <dgm:cxn modelId="{92B88218-388B-FF4D-9118-95E0A4D095EE}" type="presOf" srcId="{6A47050E-BA81-2D47-88F6-45306A08B504}" destId="{FCA60D2E-A8C4-5847-921D-50511B1D23C2}" srcOrd="0" destOrd="0" presId="urn:microsoft.com/office/officeart/2005/8/layout/process2"/>
    <dgm:cxn modelId="{8FBD7CA9-75AE-2C48-8200-F9CAD68A5A9B}" type="presOf" srcId="{44EA4885-AB77-4745-8A97-B00D1A3B1EA9}" destId="{3FE538EF-F0E5-BA4E-9812-7A83CEAA89D1}" srcOrd="1" destOrd="0" presId="urn:microsoft.com/office/officeart/2005/8/layout/process2"/>
    <dgm:cxn modelId="{1B3CF9E3-2B1B-0B40-8E7C-DA922841AF00}" srcId="{2E277316-17A2-DB42-959B-D4A936790213}" destId="{0AAE7A8B-5835-EF4B-83A3-0B0FAE64F33C}" srcOrd="1" destOrd="0" parTransId="{23A11125-27FE-844E-8EBD-AC6FF10BC95E}" sibTransId="{581278B1-C062-9649-B07A-E242E0A0C956}"/>
    <dgm:cxn modelId="{BB57DE23-A7BF-864D-B3B9-BDF3373FF4E5}" type="presOf" srcId="{581278B1-C062-9649-B07A-E242E0A0C956}" destId="{660EA378-E3BF-B84C-B5FB-9455AC328C3F}" srcOrd="0" destOrd="0" presId="urn:microsoft.com/office/officeart/2005/8/layout/process2"/>
    <dgm:cxn modelId="{EDF79CAE-482E-584D-B76D-1D989A95EA4C}" type="presOf" srcId="{581278B1-C062-9649-B07A-E242E0A0C956}" destId="{3B6DBD2A-1A15-454F-AFC4-6D29BBCD395B}" srcOrd="1" destOrd="0" presId="urn:microsoft.com/office/officeart/2005/8/layout/process2"/>
    <dgm:cxn modelId="{E089AB29-711D-3147-95AB-7AECC8CB6F7C}" type="presOf" srcId="{911E58EA-DE8C-714A-90C7-E10059789262}" destId="{C4487F91-FDDD-D549-A46C-A369DC94BA5E}" srcOrd="1" destOrd="0" presId="urn:microsoft.com/office/officeart/2005/8/layout/process2"/>
    <dgm:cxn modelId="{295BC4E5-72F9-DA49-A37E-926FF6545258}" srcId="{2E277316-17A2-DB42-959B-D4A936790213}" destId="{9CB0370B-5BB6-0B45-A3AD-DFDCF148AB00}" srcOrd="4" destOrd="0" parTransId="{FF401240-C698-974C-901A-FD88962A8334}" sibTransId="{969345E2-A9A0-544D-BA5E-75547DC0E848}"/>
    <dgm:cxn modelId="{4CA1CC88-ECB3-B247-BE33-0D02C3BAD4A1}" type="presOf" srcId="{0AAE7A8B-5835-EF4B-83A3-0B0FAE64F33C}" destId="{318EBFF8-DE28-1F40-AD46-5C74C0A2A1CB}" srcOrd="0" destOrd="0" presId="urn:microsoft.com/office/officeart/2005/8/layout/process2"/>
    <dgm:cxn modelId="{3632E09A-6F19-8742-BE30-772083A5153E}" srcId="{2E277316-17A2-DB42-959B-D4A936790213}" destId="{732C6563-9DF8-6F4D-B4A4-7DE8F5F9D4D5}" srcOrd="0" destOrd="0" parTransId="{8A197F63-85CD-4B4C-904D-C56C38AF92D4}" sibTransId="{6A47050E-BA81-2D47-88F6-45306A08B504}"/>
    <dgm:cxn modelId="{1C552FC4-DB78-B54F-8602-C1A571AB62D7}" type="presOf" srcId="{9CB0370B-5BB6-0B45-A3AD-DFDCF148AB00}" destId="{8E9A5874-F449-A449-BE27-62BB6707D7B6}" srcOrd="0" destOrd="0" presId="urn:microsoft.com/office/officeart/2005/8/layout/process2"/>
    <dgm:cxn modelId="{E52D1D61-306C-1743-8077-6CB91877620C}" srcId="{2E277316-17A2-DB42-959B-D4A936790213}" destId="{3E6E4DFD-39EF-7F41-A895-66DE063FA267}" srcOrd="3" destOrd="0" parTransId="{0004D964-35D3-8E4A-B2FF-B80424F715A0}" sibTransId="{911E58EA-DE8C-714A-90C7-E10059789262}"/>
    <dgm:cxn modelId="{B204A40F-4625-E544-B624-309B47A08641}" type="presOf" srcId="{44EA4885-AB77-4745-8A97-B00D1A3B1EA9}" destId="{F8DAD055-114A-9542-B68D-E4404747378E}" srcOrd="0" destOrd="0" presId="urn:microsoft.com/office/officeart/2005/8/layout/process2"/>
    <dgm:cxn modelId="{55338422-FBC4-534A-B92F-583DB9D95DA2}" srcId="{2E277316-17A2-DB42-959B-D4A936790213}" destId="{D2DDA704-820D-DC40-8499-B30C37B9F3A1}" srcOrd="2" destOrd="0" parTransId="{7572B9F3-073F-F543-9880-6A91CBBBEF9A}" sibTransId="{44EA4885-AB77-4745-8A97-B00D1A3B1EA9}"/>
    <dgm:cxn modelId="{AA075569-B495-0B41-83FA-C533B54D336A}" type="presOf" srcId="{732C6563-9DF8-6F4D-B4A4-7DE8F5F9D4D5}" destId="{DCCFC76D-4CB6-BA40-B787-E52D84BFBFD5}" srcOrd="0" destOrd="0" presId="urn:microsoft.com/office/officeart/2005/8/layout/process2"/>
    <dgm:cxn modelId="{18BA5DA8-756F-154D-8CD7-2E061C02D233}" type="presOf" srcId="{2E277316-17A2-DB42-959B-D4A936790213}" destId="{43749AFF-B2C1-8844-90E0-F511452BB6AB}" srcOrd="0" destOrd="0" presId="urn:microsoft.com/office/officeart/2005/8/layout/process2"/>
    <dgm:cxn modelId="{4215E45E-5039-C04F-8ED7-0F1FE2E647D9}" type="presOf" srcId="{6A47050E-BA81-2D47-88F6-45306A08B504}" destId="{C8D5EA2F-0DD6-6C4B-B92E-3005BC563ED9}" srcOrd="1" destOrd="0" presId="urn:microsoft.com/office/officeart/2005/8/layout/process2"/>
    <dgm:cxn modelId="{6A8F8656-B05C-BA4D-8816-8A086E362117}" type="presOf" srcId="{911E58EA-DE8C-714A-90C7-E10059789262}" destId="{8AC2E338-0185-9F45-BB9F-D61822B8DBB0}" srcOrd="0" destOrd="0" presId="urn:microsoft.com/office/officeart/2005/8/layout/process2"/>
    <dgm:cxn modelId="{1D2E5B09-1234-4146-8304-CCD19691E717}" type="presOf" srcId="{3E6E4DFD-39EF-7F41-A895-66DE063FA267}" destId="{1B072E85-91A6-2443-83C2-F7F3BFE9E735}" srcOrd="0" destOrd="0" presId="urn:microsoft.com/office/officeart/2005/8/layout/process2"/>
    <dgm:cxn modelId="{C82DAD93-02F0-5545-A766-31BAF81F9135}" type="presParOf" srcId="{43749AFF-B2C1-8844-90E0-F511452BB6AB}" destId="{DCCFC76D-4CB6-BA40-B787-E52D84BFBFD5}" srcOrd="0" destOrd="0" presId="urn:microsoft.com/office/officeart/2005/8/layout/process2"/>
    <dgm:cxn modelId="{069EEE91-0A53-F244-A536-46F755CCE8CD}" type="presParOf" srcId="{43749AFF-B2C1-8844-90E0-F511452BB6AB}" destId="{FCA60D2E-A8C4-5847-921D-50511B1D23C2}" srcOrd="1" destOrd="0" presId="urn:microsoft.com/office/officeart/2005/8/layout/process2"/>
    <dgm:cxn modelId="{006EFA23-AA9C-BC4F-9E08-7924D303C744}" type="presParOf" srcId="{FCA60D2E-A8C4-5847-921D-50511B1D23C2}" destId="{C8D5EA2F-0DD6-6C4B-B92E-3005BC563ED9}" srcOrd="0" destOrd="0" presId="urn:microsoft.com/office/officeart/2005/8/layout/process2"/>
    <dgm:cxn modelId="{8E1AE38B-869D-0848-B358-AD6ACF87C240}" type="presParOf" srcId="{43749AFF-B2C1-8844-90E0-F511452BB6AB}" destId="{318EBFF8-DE28-1F40-AD46-5C74C0A2A1CB}" srcOrd="2" destOrd="0" presId="urn:microsoft.com/office/officeart/2005/8/layout/process2"/>
    <dgm:cxn modelId="{FA4A2011-101E-2249-B83E-9B69E70D8407}" type="presParOf" srcId="{43749AFF-B2C1-8844-90E0-F511452BB6AB}" destId="{660EA378-E3BF-B84C-B5FB-9455AC328C3F}" srcOrd="3" destOrd="0" presId="urn:microsoft.com/office/officeart/2005/8/layout/process2"/>
    <dgm:cxn modelId="{BCD268B0-D591-5A4A-85C0-8B82458EB784}" type="presParOf" srcId="{660EA378-E3BF-B84C-B5FB-9455AC328C3F}" destId="{3B6DBD2A-1A15-454F-AFC4-6D29BBCD395B}" srcOrd="0" destOrd="0" presId="urn:microsoft.com/office/officeart/2005/8/layout/process2"/>
    <dgm:cxn modelId="{9310BDDF-479C-EF41-AFF8-78811F657D79}" type="presParOf" srcId="{43749AFF-B2C1-8844-90E0-F511452BB6AB}" destId="{B07D8C0F-DBBB-2343-8E3E-9CF26FB00C15}" srcOrd="4" destOrd="0" presId="urn:microsoft.com/office/officeart/2005/8/layout/process2"/>
    <dgm:cxn modelId="{DD98B214-A306-0842-8715-AD82EDEFF98B}" type="presParOf" srcId="{43749AFF-B2C1-8844-90E0-F511452BB6AB}" destId="{F8DAD055-114A-9542-B68D-E4404747378E}" srcOrd="5" destOrd="0" presId="urn:microsoft.com/office/officeart/2005/8/layout/process2"/>
    <dgm:cxn modelId="{ABFABF53-8BC2-2642-92AB-3AECE4489664}" type="presParOf" srcId="{F8DAD055-114A-9542-B68D-E4404747378E}" destId="{3FE538EF-F0E5-BA4E-9812-7A83CEAA89D1}" srcOrd="0" destOrd="0" presId="urn:microsoft.com/office/officeart/2005/8/layout/process2"/>
    <dgm:cxn modelId="{7F1E0EAD-F210-5F4A-A9E8-7C9B9709BAD1}" type="presParOf" srcId="{43749AFF-B2C1-8844-90E0-F511452BB6AB}" destId="{1B072E85-91A6-2443-83C2-F7F3BFE9E735}" srcOrd="6" destOrd="0" presId="urn:microsoft.com/office/officeart/2005/8/layout/process2"/>
    <dgm:cxn modelId="{D2EE262A-3E06-8840-8E27-BC20B689833D}" type="presParOf" srcId="{43749AFF-B2C1-8844-90E0-F511452BB6AB}" destId="{8AC2E338-0185-9F45-BB9F-D61822B8DBB0}" srcOrd="7" destOrd="0" presId="urn:microsoft.com/office/officeart/2005/8/layout/process2"/>
    <dgm:cxn modelId="{8D6BC99F-D697-AE4B-BD22-AB27A4F6EE1F}" type="presParOf" srcId="{8AC2E338-0185-9F45-BB9F-D61822B8DBB0}" destId="{C4487F91-FDDD-D549-A46C-A369DC94BA5E}" srcOrd="0" destOrd="0" presId="urn:microsoft.com/office/officeart/2005/8/layout/process2"/>
    <dgm:cxn modelId="{2BB587B9-343A-6D46-8E16-B5849188394E}" type="presParOf" srcId="{43749AFF-B2C1-8844-90E0-F511452BB6AB}" destId="{8E9A5874-F449-A449-BE27-62BB6707D7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277316-17A2-DB42-959B-D4A936790213}" type="doc">
      <dgm:prSet loTypeId="urn:microsoft.com/office/officeart/2005/8/layout/process2" loCatId="process" qsTypeId="urn:microsoft.com/office/officeart/2005/8/quickstyle/simple4" qsCatId="simple" csTypeId="urn:microsoft.com/office/officeart/2005/8/colors/accent2_2" csCatId="accent2" phldr="1"/>
      <dgm:spPr/>
    </dgm:pt>
    <dgm:pt modelId="{732C6563-9DF8-6F4D-B4A4-7DE8F5F9D4D5}">
      <dgm:prSet phldrT="[Text]" custT="1"/>
      <dgm:spPr>
        <a:noFill/>
        <a:ln>
          <a:noFill/>
        </a:ln>
        <a:effectLst/>
      </dgm:spPr>
      <dgm:t>
        <a:bodyPr/>
        <a:lstStyle/>
        <a:p>
          <a:endParaRPr lang="en-US" sz="2800" dirty="0"/>
        </a:p>
      </dgm:t>
    </dgm:pt>
    <dgm:pt modelId="{8A197F63-85CD-4B4C-904D-C56C38AF92D4}" type="parTrans" cxnId="{3632E09A-6F19-8742-BE30-772083A5153E}">
      <dgm:prSet/>
      <dgm:spPr/>
      <dgm:t>
        <a:bodyPr/>
        <a:lstStyle/>
        <a:p>
          <a:endParaRPr lang="en-US" sz="3200"/>
        </a:p>
      </dgm:t>
    </dgm:pt>
    <dgm:pt modelId="{6A47050E-BA81-2D47-88F6-45306A08B504}" type="sibTrans" cxnId="{3632E09A-6F19-8742-BE30-772083A5153E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 dirty="0"/>
        </a:p>
      </dgm:t>
    </dgm:pt>
    <dgm:pt modelId="{0AAE7A8B-5835-EF4B-83A3-0B0FAE64F33C}">
      <dgm:prSet phldrT="[Text]" custT="1"/>
      <dgm:spPr>
        <a:noFill/>
        <a:ln>
          <a:noFill/>
        </a:ln>
        <a:effectLst/>
      </dgm:spPr>
      <dgm:t>
        <a:bodyPr/>
        <a:lstStyle/>
        <a:p>
          <a:endParaRPr lang="en-US" sz="2800" dirty="0"/>
        </a:p>
      </dgm:t>
    </dgm:pt>
    <dgm:pt modelId="{23A11125-27FE-844E-8EBD-AC6FF10BC95E}" type="parTrans" cxnId="{1B3CF9E3-2B1B-0B40-8E7C-DA922841AF00}">
      <dgm:prSet/>
      <dgm:spPr/>
      <dgm:t>
        <a:bodyPr/>
        <a:lstStyle/>
        <a:p>
          <a:endParaRPr lang="en-US" sz="3200"/>
        </a:p>
      </dgm:t>
    </dgm:pt>
    <dgm:pt modelId="{581278B1-C062-9649-B07A-E242E0A0C956}" type="sibTrans" cxnId="{1B3CF9E3-2B1B-0B40-8E7C-DA922841AF00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/>
        </a:p>
      </dgm:t>
    </dgm:pt>
    <dgm:pt modelId="{D2DDA704-820D-DC40-8499-B30C37B9F3A1}">
      <dgm:prSet phldrT="[Text]" custT="1"/>
      <dgm:spPr>
        <a:noFill/>
        <a:ln>
          <a:noFill/>
        </a:ln>
        <a:effectLst/>
      </dgm:spPr>
      <dgm:t>
        <a:bodyPr/>
        <a:lstStyle/>
        <a:p>
          <a:endParaRPr lang="en-US" sz="2800" dirty="0"/>
        </a:p>
      </dgm:t>
    </dgm:pt>
    <dgm:pt modelId="{7572B9F3-073F-F543-9880-6A91CBBBEF9A}" type="parTrans" cxnId="{55338422-FBC4-534A-B92F-583DB9D95DA2}">
      <dgm:prSet/>
      <dgm:spPr/>
      <dgm:t>
        <a:bodyPr/>
        <a:lstStyle/>
        <a:p>
          <a:endParaRPr lang="en-US" sz="3200"/>
        </a:p>
      </dgm:t>
    </dgm:pt>
    <dgm:pt modelId="{44EA4885-AB77-4745-8A97-B00D1A3B1EA9}" type="sibTrans" cxnId="{55338422-FBC4-534A-B92F-583DB9D95DA2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/>
        </a:p>
      </dgm:t>
    </dgm:pt>
    <dgm:pt modelId="{3E6E4DFD-39EF-7F41-A895-66DE063FA267}">
      <dgm:prSet phldrT="[Text]" custT="1"/>
      <dgm:spPr/>
      <dgm:t>
        <a:bodyPr/>
        <a:lstStyle/>
        <a:p>
          <a:r>
            <a:rPr lang="en-US" sz="2800" dirty="0" smtClean="0"/>
            <a:t>Transfer care</a:t>
          </a:r>
          <a:endParaRPr lang="en-US" sz="2800" dirty="0"/>
        </a:p>
      </dgm:t>
    </dgm:pt>
    <dgm:pt modelId="{0004D964-35D3-8E4A-B2FF-B80424F715A0}" type="parTrans" cxnId="{E52D1D61-306C-1743-8077-6CB91877620C}">
      <dgm:prSet/>
      <dgm:spPr/>
      <dgm:t>
        <a:bodyPr/>
        <a:lstStyle/>
        <a:p>
          <a:endParaRPr lang="en-US" sz="3200"/>
        </a:p>
      </dgm:t>
    </dgm:pt>
    <dgm:pt modelId="{911E58EA-DE8C-714A-90C7-E10059789262}" type="sibTrans" cxnId="{E52D1D61-306C-1743-8077-6CB91877620C}">
      <dgm:prSet custT="1"/>
      <dgm:spPr>
        <a:noFill/>
      </dgm:spPr>
      <dgm:t>
        <a:bodyPr/>
        <a:lstStyle/>
        <a:p>
          <a:endParaRPr lang="en-US" sz="2000"/>
        </a:p>
      </dgm:t>
    </dgm:pt>
    <dgm:pt modelId="{9CB0370B-5BB6-0B45-A3AD-DFDCF148AB00}">
      <dgm:prSet phldrT="[Text]" custT="1"/>
      <dgm:spPr>
        <a:noFill/>
        <a:ln>
          <a:noFill/>
        </a:ln>
        <a:effectLst/>
      </dgm:spPr>
      <dgm:t>
        <a:bodyPr/>
        <a:lstStyle/>
        <a:p>
          <a:r>
            <a:rPr lang="en-US" sz="2800" dirty="0" smtClean="0"/>
            <a:t>Follow-up &amp; evaluation</a:t>
          </a:r>
          <a:endParaRPr lang="en-US" sz="2800" dirty="0"/>
        </a:p>
      </dgm:t>
    </dgm:pt>
    <dgm:pt modelId="{FF401240-C698-974C-901A-FD88962A8334}" type="parTrans" cxnId="{295BC4E5-72F9-DA49-A37E-926FF6545258}">
      <dgm:prSet/>
      <dgm:spPr/>
      <dgm:t>
        <a:bodyPr/>
        <a:lstStyle/>
        <a:p>
          <a:endParaRPr lang="en-US" sz="3200"/>
        </a:p>
      </dgm:t>
    </dgm:pt>
    <dgm:pt modelId="{969345E2-A9A0-544D-BA5E-75547DC0E848}" type="sibTrans" cxnId="{295BC4E5-72F9-DA49-A37E-926FF6545258}">
      <dgm:prSet/>
      <dgm:spPr/>
      <dgm:t>
        <a:bodyPr/>
        <a:lstStyle/>
        <a:p>
          <a:endParaRPr lang="en-US" sz="3200"/>
        </a:p>
      </dgm:t>
    </dgm:pt>
    <dgm:pt modelId="{43749AFF-B2C1-8844-90E0-F511452BB6AB}" type="pres">
      <dgm:prSet presAssocID="{2E277316-17A2-DB42-959B-D4A936790213}" presName="linearFlow" presStyleCnt="0">
        <dgm:presLayoutVars>
          <dgm:resizeHandles val="exact"/>
        </dgm:presLayoutVars>
      </dgm:prSet>
      <dgm:spPr/>
    </dgm:pt>
    <dgm:pt modelId="{DCCFC76D-4CB6-BA40-B787-E52D84BFBFD5}" type="pres">
      <dgm:prSet presAssocID="{732C6563-9DF8-6F4D-B4A4-7DE8F5F9D4D5}" presName="node" presStyleLbl="node1" presStyleIdx="0" presStyleCnt="5" custScaleX="212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0D2E-A8C4-5847-921D-50511B1D23C2}" type="pres">
      <dgm:prSet presAssocID="{6A47050E-BA81-2D47-88F6-45306A08B5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8D5EA2F-0DD6-6C4B-B92E-3005BC563ED9}" type="pres">
      <dgm:prSet presAssocID="{6A47050E-BA81-2D47-88F6-45306A08B50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EBFF8-DE28-1F40-AD46-5C74C0A2A1CB}" type="pres">
      <dgm:prSet presAssocID="{0AAE7A8B-5835-EF4B-83A3-0B0FAE64F33C}" presName="node" presStyleLbl="node1" presStyleIdx="1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A378-E3BF-B84C-B5FB-9455AC328C3F}" type="pres">
      <dgm:prSet presAssocID="{581278B1-C062-9649-B07A-E242E0A0C9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B6DBD2A-1A15-454F-AFC4-6D29BBCD395B}" type="pres">
      <dgm:prSet presAssocID="{581278B1-C062-9649-B07A-E242E0A0C95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7D8C0F-DBBB-2343-8E3E-9CF26FB00C15}" type="pres">
      <dgm:prSet presAssocID="{D2DDA704-820D-DC40-8499-B30C37B9F3A1}" presName="node" presStyleLbl="node1" presStyleIdx="2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D055-114A-9542-B68D-E4404747378E}" type="pres">
      <dgm:prSet presAssocID="{44EA4885-AB77-4745-8A97-B00D1A3B1E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FE538EF-F0E5-BA4E-9812-7A83CEAA89D1}" type="pres">
      <dgm:prSet presAssocID="{44EA4885-AB77-4745-8A97-B00D1A3B1E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072E85-91A6-2443-83C2-F7F3BFE9E735}" type="pres">
      <dgm:prSet presAssocID="{3E6E4DFD-39EF-7F41-A895-66DE063FA267}" presName="node" presStyleLbl="node1" presStyleIdx="3" presStyleCnt="5" custScaleX="214762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E338-0185-9F45-BB9F-D61822B8DBB0}" type="pres">
      <dgm:prSet presAssocID="{911E58EA-DE8C-714A-90C7-E1005978926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487F91-FDDD-D549-A46C-A369DC94BA5E}" type="pres">
      <dgm:prSet presAssocID="{911E58EA-DE8C-714A-90C7-E1005978926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E9A5874-F449-A449-BE27-62BB6707D7B6}" type="pres">
      <dgm:prSet presAssocID="{9CB0370B-5BB6-0B45-A3AD-DFDCF148AB00}" presName="node" presStyleLbl="node1" presStyleIdx="4" presStyleCnt="5" custScaleX="2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083841-2A7F-864D-8A6C-2C11D37A6EE6}" type="presOf" srcId="{3E6E4DFD-39EF-7F41-A895-66DE063FA267}" destId="{1B072E85-91A6-2443-83C2-F7F3BFE9E735}" srcOrd="0" destOrd="0" presId="urn:microsoft.com/office/officeart/2005/8/layout/process2"/>
    <dgm:cxn modelId="{1B3CF9E3-2B1B-0B40-8E7C-DA922841AF00}" srcId="{2E277316-17A2-DB42-959B-D4A936790213}" destId="{0AAE7A8B-5835-EF4B-83A3-0B0FAE64F33C}" srcOrd="1" destOrd="0" parTransId="{23A11125-27FE-844E-8EBD-AC6FF10BC95E}" sibTransId="{581278B1-C062-9649-B07A-E242E0A0C956}"/>
    <dgm:cxn modelId="{76481510-17DA-DD48-AD70-CD5A294E07D8}" type="presOf" srcId="{0AAE7A8B-5835-EF4B-83A3-0B0FAE64F33C}" destId="{318EBFF8-DE28-1F40-AD46-5C74C0A2A1CB}" srcOrd="0" destOrd="0" presId="urn:microsoft.com/office/officeart/2005/8/layout/process2"/>
    <dgm:cxn modelId="{E2D8DACC-EC53-064B-A381-C94A21866B13}" type="presOf" srcId="{6A47050E-BA81-2D47-88F6-45306A08B504}" destId="{FCA60D2E-A8C4-5847-921D-50511B1D23C2}" srcOrd="0" destOrd="0" presId="urn:microsoft.com/office/officeart/2005/8/layout/process2"/>
    <dgm:cxn modelId="{34AF9267-ED9D-9042-BDEE-8CF61B69003E}" type="presOf" srcId="{911E58EA-DE8C-714A-90C7-E10059789262}" destId="{C4487F91-FDDD-D549-A46C-A369DC94BA5E}" srcOrd="1" destOrd="0" presId="urn:microsoft.com/office/officeart/2005/8/layout/process2"/>
    <dgm:cxn modelId="{8A700154-496A-A04E-A7F7-089EC3155234}" type="presOf" srcId="{D2DDA704-820D-DC40-8499-B30C37B9F3A1}" destId="{B07D8C0F-DBBB-2343-8E3E-9CF26FB00C15}" srcOrd="0" destOrd="0" presId="urn:microsoft.com/office/officeart/2005/8/layout/process2"/>
    <dgm:cxn modelId="{295BC4E5-72F9-DA49-A37E-926FF6545258}" srcId="{2E277316-17A2-DB42-959B-D4A936790213}" destId="{9CB0370B-5BB6-0B45-A3AD-DFDCF148AB00}" srcOrd="4" destOrd="0" parTransId="{FF401240-C698-974C-901A-FD88962A8334}" sibTransId="{969345E2-A9A0-544D-BA5E-75547DC0E848}"/>
    <dgm:cxn modelId="{3632E09A-6F19-8742-BE30-772083A5153E}" srcId="{2E277316-17A2-DB42-959B-D4A936790213}" destId="{732C6563-9DF8-6F4D-B4A4-7DE8F5F9D4D5}" srcOrd="0" destOrd="0" parTransId="{8A197F63-85CD-4B4C-904D-C56C38AF92D4}" sibTransId="{6A47050E-BA81-2D47-88F6-45306A08B504}"/>
    <dgm:cxn modelId="{08E4017A-56CB-1743-BB03-6F090B221923}" type="presOf" srcId="{732C6563-9DF8-6F4D-B4A4-7DE8F5F9D4D5}" destId="{DCCFC76D-4CB6-BA40-B787-E52D84BFBFD5}" srcOrd="0" destOrd="0" presId="urn:microsoft.com/office/officeart/2005/8/layout/process2"/>
    <dgm:cxn modelId="{78877CFB-8D22-F741-9A8B-2443AE947050}" type="presOf" srcId="{9CB0370B-5BB6-0B45-A3AD-DFDCF148AB00}" destId="{8E9A5874-F449-A449-BE27-62BB6707D7B6}" srcOrd="0" destOrd="0" presId="urn:microsoft.com/office/officeart/2005/8/layout/process2"/>
    <dgm:cxn modelId="{DA53904D-8618-DD46-BE77-8BA3DDFCC7FE}" type="presOf" srcId="{44EA4885-AB77-4745-8A97-B00D1A3B1EA9}" destId="{3FE538EF-F0E5-BA4E-9812-7A83CEAA89D1}" srcOrd="1" destOrd="0" presId="urn:microsoft.com/office/officeart/2005/8/layout/process2"/>
    <dgm:cxn modelId="{2CDEE503-F943-B844-8890-100B9E2921CB}" type="presOf" srcId="{2E277316-17A2-DB42-959B-D4A936790213}" destId="{43749AFF-B2C1-8844-90E0-F511452BB6AB}" srcOrd="0" destOrd="0" presId="urn:microsoft.com/office/officeart/2005/8/layout/process2"/>
    <dgm:cxn modelId="{E52D1D61-306C-1743-8077-6CB91877620C}" srcId="{2E277316-17A2-DB42-959B-D4A936790213}" destId="{3E6E4DFD-39EF-7F41-A895-66DE063FA267}" srcOrd="3" destOrd="0" parTransId="{0004D964-35D3-8E4A-B2FF-B80424F715A0}" sibTransId="{911E58EA-DE8C-714A-90C7-E10059789262}"/>
    <dgm:cxn modelId="{55338422-FBC4-534A-B92F-583DB9D95DA2}" srcId="{2E277316-17A2-DB42-959B-D4A936790213}" destId="{D2DDA704-820D-DC40-8499-B30C37B9F3A1}" srcOrd="2" destOrd="0" parTransId="{7572B9F3-073F-F543-9880-6A91CBBBEF9A}" sibTransId="{44EA4885-AB77-4745-8A97-B00D1A3B1EA9}"/>
    <dgm:cxn modelId="{5254B1C0-E010-1F44-825E-78566D5F46D4}" type="presOf" srcId="{44EA4885-AB77-4745-8A97-B00D1A3B1EA9}" destId="{F8DAD055-114A-9542-B68D-E4404747378E}" srcOrd="0" destOrd="0" presId="urn:microsoft.com/office/officeart/2005/8/layout/process2"/>
    <dgm:cxn modelId="{60EEC6BB-FA84-C54A-9DFC-FD5BE24D52D8}" type="presOf" srcId="{581278B1-C062-9649-B07A-E242E0A0C956}" destId="{660EA378-E3BF-B84C-B5FB-9455AC328C3F}" srcOrd="0" destOrd="0" presId="urn:microsoft.com/office/officeart/2005/8/layout/process2"/>
    <dgm:cxn modelId="{AAAB8A71-8016-AB4B-B072-8BF14B335F4D}" type="presOf" srcId="{6A47050E-BA81-2D47-88F6-45306A08B504}" destId="{C8D5EA2F-0DD6-6C4B-B92E-3005BC563ED9}" srcOrd="1" destOrd="0" presId="urn:microsoft.com/office/officeart/2005/8/layout/process2"/>
    <dgm:cxn modelId="{1BF78C49-156E-9146-8F1A-A1E964EF0355}" type="presOf" srcId="{581278B1-C062-9649-B07A-E242E0A0C956}" destId="{3B6DBD2A-1A15-454F-AFC4-6D29BBCD395B}" srcOrd="1" destOrd="0" presId="urn:microsoft.com/office/officeart/2005/8/layout/process2"/>
    <dgm:cxn modelId="{A145056A-2D8C-934D-8E10-5CDE1707C10E}" type="presOf" srcId="{911E58EA-DE8C-714A-90C7-E10059789262}" destId="{8AC2E338-0185-9F45-BB9F-D61822B8DBB0}" srcOrd="0" destOrd="0" presId="urn:microsoft.com/office/officeart/2005/8/layout/process2"/>
    <dgm:cxn modelId="{5EF7F7A9-7149-124F-9FEC-8EAA1B2C77CD}" type="presParOf" srcId="{43749AFF-B2C1-8844-90E0-F511452BB6AB}" destId="{DCCFC76D-4CB6-BA40-B787-E52D84BFBFD5}" srcOrd="0" destOrd="0" presId="urn:microsoft.com/office/officeart/2005/8/layout/process2"/>
    <dgm:cxn modelId="{D5CAFB4D-3CFB-7B49-A734-BF18F9C8B850}" type="presParOf" srcId="{43749AFF-B2C1-8844-90E0-F511452BB6AB}" destId="{FCA60D2E-A8C4-5847-921D-50511B1D23C2}" srcOrd="1" destOrd="0" presId="urn:microsoft.com/office/officeart/2005/8/layout/process2"/>
    <dgm:cxn modelId="{2F4EBA19-38AF-C340-B5A6-7EF7B3CD7A92}" type="presParOf" srcId="{FCA60D2E-A8C4-5847-921D-50511B1D23C2}" destId="{C8D5EA2F-0DD6-6C4B-B92E-3005BC563ED9}" srcOrd="0" destOrd="0" presId="urn:microsoft.com/office/officeart/2005/8/layout/process2"/>
    <dgm:cxn modelId="{AD967E98-F7FB-E54C-8CC8-35FD49D153D0}" type="presParOf" srcId="{43749AFF-B2C1-8844-90E0-F511452BB6AB}" destId="{318EBFF8-DE28-1F40-AD46-5C74C0A2A1CB}" srcOrd="2" destOrd="0" presId="urn:microsoft.com/office/officeart/2005/8/layout/process2"/>
    <dgm:cxn modelId="{3B735A59-3037-CC44-B6D3-4F546D92E047}" type="presParOf" srcId="{43749AFF-B2C1-8844-90E0-F511452BB6AB}" destId="{660EA378-E3BF-B84C-B5FB-9455AC328C3F}" srcOrd="3" destOrd="0" presId="urn:microsoft.com/office/officeart/2005/8/layout/process2"/>
    <dgm:cxn modelId="{583B7AFF-3C32-4448-B23E-19DC006D35BA}" type="presParOf" srcId="{660EA378-E3BF-B84C-B5FB-9455AC328C3F}" destId="{3B6DBD2A-1A15-454F-AFC4-6D29BBCD395B}" srcOrd="0" destOrd="0" presId="urn:microsoft.com/office/officeart/2005/8/layout/process2"/>
    <dgm:cxn modelId="{2FA1BC49-F36D-ED48-875A-349C6932BF57}" type="presParOf" srcId="{43749AFF-B2C1-8844-90E0-F511452BB6AB}" destId="{B07D8C0F-DBBB-2343-8E3E-9CF26FB00C15}" srcOrd="4" destOrd="0" presId="urn:microsoft.com/office/officeart/2005/8/layout/process2"/>
    <dgm:cxn modelId="{406E69B7-0659-B546-AE4B-5473E0084575}" type="presParOf" srcId="{43749AFF-B2C1-8844-90E0-F511452BB6AB}" destId="{F8DAD055-114A-9542-B68D-E4404747378E}" srcOrd="5" destOrd="0" presId="urn:microsoft.com/office/officeart/2005/8/layout/process2"/>
    <dgm:cxn modelId="{0EF6593D-2796-8E4B-8802-712620B4F6D7}" type="presParOf" srcId="{F8DAD055-114A-9542-B68D-E4404747378E}" destId="{3FE538EF-F0E5-BA4E-9812-7A83CEAA89D1}" srcOrd="0" destOrd="0" presId="urn:microsoft.com/office/officeart/2005/8/layout/process2"/>
    <dgm:cxn modelId="{1EA89B8B-74FA-FA47-89B1-091022A7B2C9}" type="presParOf" srcId="{43749AFF-B2C1-8844-90E0-F511452BB6AB}" destId="{1B072E85-91A6-2443-83C2-F7F3BFE9E735}" srcOrd="6" destOrd="0" presId="urn:microsoft.com/office/officeart/2005/8/layout/process2"/>
    <dgm:cxn modelId="{61F6664D-0BE0-9048-9546-A13B48A0FF26}" type="presParOf" srcId="{43749AFF-B2C1-8844-90E0-F511452BB6AB}" destId="{8AC2E338-0185-9F45-BB9F-D61822B8DBB0}" srcOrd="7" destOrd="0" presId="urn:microsoft.com/office/officeart/2005/8/layout/process2"/>
    <dgm:cxn modelId="{A7C18CBE-B6CE-EC40-85E9-AD58C5F6AAC8}" type="presParOf" srcId="{8AC2E338-0185-9F45-BB9F-D61822B8DBB0}" destId="{C4487F91-FDDD-D549-A46C-A369DC94BA5E}" srcOrd="0" destOrd="0" presId="urn:microsoft.com/office/officeart/2005/8/layout/process2"/>
    <dgm:cxn modelId="{1E2DE299-6F1D-0546-A3D5-6D6591CC4F00}" type="presParOf" srcId="{43749AFF-B2C1-8844-90E0-F511452BB6AB}" destId="{8E9A5874-F449-A449-BE27-62BB6707D7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277316-17A2-DB42-959B-D4A936790213}" type="doc">
      <dgm:prSet loTypeId="urn:microsoft.com/office/officeart/2005/8/layout/process2" loCatId="process" qsTypeId="urn:microsoft.com/office/officeart/2005/8/quickstyle/simple4" qsCatId="simple" csTypeId="urn:microsoft.com/office/officeart/2005/8/colors/accent2_2" csCatId="accent2" phldr="1"/>
      <dgm:spPr/>
    </dgm:pt>
    <dgm:pt modelId="{732C6563-9DF8-6F4D-B4A4-7DE8F5F9D4D5}">
      <dgm:prSet phldrT="[Text]" custT="1"/>
      <dgm:spPr>
        <a:noFill/>
        <a:ln>
          <a:noFill/>
        </a:ln>
        <a:effectLst/>
      </dgm:spPr>
      <dgm:t>
        <a:bodyPr/>
        <a:lstStyle/>
        <a:p>
          <a:endParaRPr lang="en-US" sz="2800" dirty="0"/>
        </a:p>
      </dgm:t>
    </dgm:pt>
    <dgm:pt modelId="{8A197F63-85CD-4B4C-904D-C56C38AF92D4}" type="parTrans" cxnId="{3632E09A-6F19-8742-BE30-772083A5153E}">
      <dgm:prSet/>
      <dgm:spPr/>
      <dgm:t>
        <a:bodyPr/>
        <a:lstStyle/>
        <a:p>
          <a:endParaRPr lang="en-US" sz="3200"/>
        </a:p>
      </dgm:t>
    </dgm:pt>
    <dgm:pt modelId="{6A47050E-BA81-2D47-88F6-45306A08B504}" type="sibTrans" cxnId="{3632E09A-6F19-8742-BE30-772083A5153E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 dirty="0"/>
        </a:p>
      </dgm:t>
    </dgm:pt>
    <dgm:pt modelId="{0AAE7A8B-5835-EF4B-83A3-0B0FAE64F33C}">
      <dgm:prSet phldrT="[Text]" custT="1"/>
      <dgm:spPr>
        <a:noFill/>
        <a:ln>
          <a:noFill/>
        </a:ln>
        <a:effectLst/>
      </dgm:spPr>
      <dgm:t>
        <a:bodyPr/>
        <a:lstStyle/>
        <a:p>
          <a:endParaRPr lang="en-US" sz="2800" dirty="0"/>
        </a:p>
      </dgm:t>
    </dgm:pt>
    <dgm:pt modelId="{23A11125-27FE-844E-8EBD-AC6FF10BC95E}" type="parTrans" cxnId="{1B3CF9E3-2B1B-0B40-8E7C-DA922841AF00}">
      <dgm:prSet/>
      <dgm:spPr/>
      <dgm:t>
        <a:bodyPr/>
        <a:lstStyle/>
        <a:p>
          <a:endParaRPr lang="en-US" sz="3200"/>
        </a:p>
      </dgm:t>
    </dgm:pt>
    <dgm:pt modelId="{581278B1-C062-9649-B07A-E242E0A0C956}" type="sibTrans" cxnId="{1B3CF9E3-2B1B-0B40-8E7C-DA922841AF00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/>
        </a:p>
      </dgm:t>
    </dgm:pt>
    <dgm:pt modelId="{D2DDA704-820D-DC40-8499-B30C37B9F3A1}">
      <dgm:prSet phldrT="[Text]" custT="1"/>
      <dgm:spPr>
        <a:noFill/>
        <a:ln>
          <a:noFill/>
        </a:ln>
        <a:effectLst/>
      </dgm:spPr>
      <dgm:t>
        <a:bodyPr/>
        <a:lstStyle/>
        <a:p>
          <a:endParaRPr lang="en-US" sz="2800" dirty="0"/>
        </a:p>
      </dgm:t>
    </dgm:pt>
    <dgm:pt modelId="{7572B9F3-073F-F543-9880-6A91CBBBEF9A}" type="parTrans" cxnId="{55338422-FBC4-534A-B92F-583DB9D95DA2}">
      <dgm:prSet/>
      <dgm:spPr/>
      <dgm:t>
        <a:bodyPr/>
        <a:lstStyle/>
        <a:p>
          <a:endParaRPr lang="en-US" sz="3200"/>
        </a:p>
      </dgm:t>
    </dgm:pt>
    <dgm:pt modelId="{44EA4885-AB77-4745-8A97-B00D1A3B1EA9}" type="sibTrans" cxnId="{55338422-FBC4-534A-B92F-583DB9D95DA2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/>
        </a:p>
      </dgm:t>
    </dgm:pt>
    <dgm:pt modelId="{3E6E4DFD-39EF-7F41-A895-66DE063FA267}">
      <dgm:prSet phldrT="[Text]" custT="1"/>
      <dgm:spPr>
        <a:noFill/>
        <a:ln>
          <a:noFill/>
        </a:ln>
        <a:effectLst/>
      </dgm:spPr>
      <dgm:t>
        <a:bodyPr/>
        <a:lstStyle/>
        <a:p>
          <a:endParaRPr lang="en-US" sz="2800" dirty="0"/>
        </a:p>
      </dgm:t>
    </dgm:pt>
    <dgm:pt modelId="{0004D964-35D3-8E4A-B2FF-B80424F715A0}" type="parTrans" cxnId="{E52D1D61-306C-1743-8077-6CB91877620C}">
      <dgm:prSet/>
      <dgm:spPr/>
      <dgm:t>
        <a:bodyPr/>
        <a:lstStyle/>
        <a:p>
          <a:endParaRPr lang="en-US" sz="3200"/>
        </a:p>
      </dgm:t>
    </dgm:pt>
    <dgm:pt modelId="{911E58EA-DE8C-714A-90C7-E10059789262}" type="sibTrans" cxnId="{E52D1D61-306C-1743-8077-6CB91877620C}">
      <dgm:prSet custT="1"/>
      <dgm:spPr>
        <a:noFill/>
        <a:ln>
          <a:noFill/>
        </a:ln>
        <a:effectLst/>
      </dgm:spPr>
      <dgm:t>
        <a:bodyPr/>
        <a:lstStyle/>
        <a:p>
          <a:endParaRPr lang="en-US" sz="2000"/>
        </a:p>
      </dgm:t>
    </dgm:pt>
    <dgm:pt modelId="{9CB0370B-5BB6-0B45-A3AD-DFDCF148AB00}">
      <dgm:prSet phldrT="[Text]" custT="1"/>
      <dgm:spPr/>
      <dgm:t>
        <a:bodyPr/>
        <a:lstStyle/>
        <a:p>
          <a:r>
            <a:rPr lang="en-US" sz="2800" dirty="0" smtClean="0"/>
            <a:t>Follow-up &amp; evaluation</a:t>
          </a:r>
          <a:endParaRPr lang="en-US" sz="2800" dirty="0"/>
        </a:p>
      </dgm:t>
    </dgm:pt>
    <dgm:pt modelId="{FF401240-C698-974C-901A-FD88962A8334}" type="parTrans" cxnId="{295BC4E5-72F9-DA49-A37E-926FF6545258}">
      <dgm:prSet/>
      <dgm:spPr/>
      <dgm:t>
        <a:bodyPr/>
        <a:lstStyle/>
        <a:p>
          <a:endParaRPr lang="en-US" sz="3200"/>
        </a:p>
      </dgm:t>
    </dgm:pt>
    <dgm:pt modelId="{969345E2-A9A0-544D-BA5E-75547DC0E848}" type="sibTrans" cxnId="{295BC4E5-72F9-DA49-A37E-926FF6545258}">
      <dgm:prSet/>
      <dgm:spPr/>
      <dgm:t>
        <a:bodyPr/>
        <a:lstStyle/>
        <a:p>
          <a:endParaRPr lang="en-US" sz="3200"/>
        </a:p>
      </dgm:t>
    </dgm:pt>
    <dgm:pt modelId="{43749AFF-B2C1-8844-90E0-F511452BB6AB}" type="pres">
      <dgm:prSet presAssocID="{2E277316-17A2-DB42-959B-D4A936790213}" presName="linearFlow" presStyleCnt="0">
        <dgm:presLayoutVars>
          <dgm:resizeHandles val="exact"/>
        </dgm:presLayoutVars>
      </dgm:prSet>
      <dgm:spPr/>
    </dgm:pt>
    <dgm:pt modelId="{DCCFC76D-4CB6-BA40-B787-E52D84BFBFD5}" type="pres">
      <dgm:prSet presAssocID="{732C6563-9DF8-6F4D-B4A4-7DE8F5F9D4D5}" presName="node" presStyleLbl="node1" presStyleIdx="0" presStyleCnt="5" custScaleX="212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0D2E-A8C4-5847-921D-50511B1D23C2}" type="pres">
      <dgm:prSet presAssocID="{6A47050E-BA81-2D47-88F6-45306A08B5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8D5EA2F-0DD6-6C4B-B92E-3005BC563ED9}" type="pres">
      <dgm:prSet presAssocID="{6A47050E-BA81-2D47-88F6-45306A08B50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EBFF8-DE28-1F40-AD46-5C74C0A2A1CB}" type="pres">
      <dgm:prSet presAssocID="{0AAE7A8B-5835-EF4B-83A3-0B0FAE64F33C}" presName="node" presStyleLbl="node1" presStyleIdx="1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A378-E3BF-B84C-B5FB-9455AC328C3F}" type="pres">
      <dgm:prSet presAssocID="{581278B1-C062-9649-B07A-E242E0A0C9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B6DBD2A-1A15-454F-AFC4-6D29BBCD395B}" type="pres">
      <dgm:prSet presAssocID="{581278B1-C062-9649-B07A-E242E0A0C95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7D8C0F-DBBB-2343-8E3E-9CF26FB00C15}" type="pres">
      <dgm:prSet presAssocID="{D2DDA704-820D-DC40-8499-B30C37B9F3A1}" presName="node" presStyleLbl="node1" presStyleIdx="2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D055-114A-9542-B68D-E4404747378E}" type="pres">
      <dgm:prSet presAssocID="{44EA4885-AB77-4745-8A97-B00D1A3B1E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FE538EF-F0E5-BA4E-9812-7A83CEAA89D1}" type="pres">
      <dgm:prSet presAssocID="{44EA4885-AB77-4745-8A97-B00D1A3B1E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072E85-91A6-2443-83C2-F7F3BFE9E735}" type="pres">
      <dgm:prSet presAssocID="{3E6E4DFD-39EF-7F41-A895-66DE063FA267}" presName="node" presStyleLbl="node1" presStyleIdx="3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E338-0185-9F45-BB9F-D61822B8DBB0}" type="pres">
      <dgm:prSet presAssocID="{911E58EA-DE8C-714A-90C7-E1005978926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487F91-FDDD-D549-A46C-A369DC94BA5E}" type="pres">
      <dgm:prSet presAssocID="{911E58EA-DE8C-714A-90C7-E1005978926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E9A5874-F449-A449-BE27-62BB6707D7B6}" type="pres">
      <dgm:prSet presAssocID="{9CB0370B-5BB6-0B45-A3AD-DFDCF148AB00}" presName="node" presStyleLbl="node1" presStyleIdx="4" presStyleCnt="5" custScaleX="2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F1E935-4699-8C45-8E98-C23A5F5C2F4C}" type="presOf" srcId="{44EA4885-AB77-4745-8A97-B00D1A3B1EA9}" destId="{F8DAD055-114A-9542-B68D-E4404747378E}" srcOrd="0" destOrd="0" presId="urn:microsoft.com/office/officeart/2005/8/layout/process2"/>
    <dgm:cxn modelId="{878E0CFB-FD00-9947-95A2-E515139EAD15}" type="presOf" srcId="{6A47050E-BA81-2D47-88F6-45306A08B504}" destId="{C8D5EA2F-0DD6-6C4B-B92E-3005BC563ED9}" srcOrd="1" destOrd="0" presId="urn:microsoft.com/office/officeart/2005/8/layout/process2"/>
    <dgm:cxn modelId="{6DAA5746-7E83-744B-B5FA-D31B5C678796}" type="presOf" srcId="{D2DDA704-820D-DC40-8499-B30C37B9F3A1}" destId="{B07D8C0F-DBBB-2343-8E3E-9CF26FB00C15}" srcOrd="0" destOrd="0" presId="urn:microsoft.com/office/officeart/2005/8/layout/process2"/>
    <dgm:cxn modelId="{1B3CF9E3-2B1B-0B40-8E7C-DA922841AF00}" srcId="{2E277316-17A2-DB42-959B-D4A936790213}" destId="{0AAE7A8B-5835-EF4B-83A3-0B0FAE64F33C}" srcOrd="1" destOrd="0" parTransId="{23A11125-27FE-844E-8EBD-AC6FF10BC95E}" sibTransId="{581278B1-C062-9649-B07A-E242E0A0C956}"/>
    <dgm:cxn modelId="{2B7C69B2-BFDC-2E47-AD1A-2034B01D5871}" type="presOf" srcId="{911E58EA-DE8C-714A-90C7-E10059789262}" destId="{C4487F91-FDDD-D549-A46C-A369DC94BA5E}" srcOrd="1" destOrd="0" presId="urn:microsoft.com/office/officeart/2005/8/layout/process2"/>
    <dgm:cxn modelId="{295BC4E5-72F9-DA49-A37E-926FF6545258}" srcId="{2E277316-17A2-DB42-959B-D4A936790213}" destId="{9CB0370B-5BB6-0B45-A3AD-DFDCF148AB00}" srcOrd="4" destOrd="0" parTransId="{FF401240-C698-974C-901A-FD88962A8334}" sibTransId="{969345E2-A9A0-544D-BA5E-75547DC0E848}"/>
    <dgm:cxn modelId="{3632E09A-6F19-8742-BE30-772083A5153E}" srcId="{2E277316-17A2-DB42-959B-D4A936790213}" destId="{732C6563-9DF8-6F4D-B4A4-7DE8F5F9D4D5}" srcOrd="0" destOrd="0" parTransId="{8A197F63-85CD-4B4C-904D-C56C38AF92D4}" sibTransId="{6A47050E-BA81-2D47-88F6-45306A08B504}"/>
    <dgm:cxn modelId="{002D6769-A12F-E642-ACC0-4098ECB3D2F2}" type="presOf" srcId="{9CB0370B-5BB6-0B45-A3AD-DFDCF148AB00}" destId="{8E9A5874-F449-A449-BE27-62BB6707D7B6}" srcOrd="0" destOrd="0" presId="urn:microsoft.com/office/officeart/2005/8/layout/process2"/>
    <dgm:cxn modelId="{EDBB8139-0B1D-B34B-864E-88E7B33B9D12}" type="presOf" srcId="{6A47050E-BA81-2D47-88F6-45306A08B504}" destId="{FCA60D2E-A8C4-5847-921D-50511B1D23C2}" srcOrd="0" destOrd="0" presId="urn:microsoft.com/office/officeart/2005/8/layout/process2"/>
    <dgm:cxn modelId="{13B2DB67-6959-3044-90AD-E185495C4550}" type="presOf" srcId="{0AAE7A8B-5835-EF4B-83A3-0B0FAE64F33C}" destId="{318EBFF8-DE28-1F40-AD46-5C74C0A2A1CB}" srcOrd="0" destOrd="0" presId="urn:microsoft.com/office/officeart/2005/8/layout/process2"/>
    <dgm:cxn modelId="{0C6B1D71-323C-A44B-9011-81D4221DD973}" type="presOf" srcId="{911E58EA-DE8C-714A-90C7-E10059789262}" destId="{8AC2E338-0185-9F45-BB9F-D61822B8DBB0}" srcOrd="0" destOrd="0" presId="urn:microsoft.com/office/officeart/2005/8/layout/process2"/>
    <dgm:cxn modelId="{5527A9A4-997B-384B-9C59-923B7F605AE8}" type="presOf" srcId="{2E277316-17A2-DB42-959B-D4A936790213}" destId="{43749AFF-B2C1-8844-90E0-F511452BB6AB}" srcOrd="0" destOrd="0" presId="urn:microsoft.com/office/officeart/2005/8/layout/process2"/>
    <dgm:cxn modelId="{F88E4661-3701-B542-AC90-6A28269EB6D5}" type="presOf" srcId="{44EA4885-AB77-4745-8A97-B00D1A3B1EA9}" destId="{3FE538EF-F0E5-BA4E-9812-7A83CEAA89D1}" srcOrd="1" destOrd="0" presId="urn:microsoft.com/office/officeart/2005/8/layout/process2"/>
    <dgm:cxn modelId="{E52D1D61-306C-1743-8077-6CB91877620C}" srcId="{2E277316-17A2-DB42-959B-D4A936790213}" destId="{3E6E4DFD-39EF-7F41-A895-66DE063FA267}" srcOrd="3" destOrd="0" parTransId="{0004D964-35D3-8E4A-B2FF-B80424F715A0}" sibTransId="{911E58EA-DE8C-714A-90C7-E10059789262}"/>
    <dgm:cxn modelId="{55338422-FBC4-534A-B92F-583DB9D95DA2}" srcId="{2E277316-17A2-DB42-959B-D4A936790213}" destId="{D2DDA704-820D-DC40-8499-B30C37B9F3A1}" srcOrd="2" destOrd="0" parTransId="{7572B9F3-073F-F543-9880-6A91CBBBEF9A}" sibTransId="{44EA4885-AB77-4745-8A97-B00D1A3B1EA9}"/>
    <dgm:cxn modelId="{41FF0DAF-8A6F-BE42-90C0-5226BF16C081}" type="presOf" srcId="{732C6563-9DF8-6F4D-B4A4-7DE8F5F9D4D5}" destId="{DCCFC76D-4CB6-BA40-B787-E52D84BFBFD5}" srcOrd="0" destOrd="0" presId="urn:microsoft.com/office/officeart/2005/8/layout/process2"/>
    <dgm:cxn modelId="{C607F75C-344F-2A48-9CB6-2ED180FBE446}" type="presOf" srcId="{3E6E4DFD-39EF-7F41-A895-66DE063FA267}" destId="{1B072E85-91A6-2443-83C2-F7F3BFE9E735}" srcOrd="0" destOrd="0" presId="urn:microsoft.com/office/officeart/2005/8/layout/process2"/>
    <dgm:cxn modelId="{DD58B8F9-AF55-2448-849E-9CED9A352476}" type="presOf" srcId="{581278B1-C062-9649-B07A-E242E0A0C956}" destId="{3B6DBD2A-1A15-454F-AFC4-6D29BBCD395B}" srcOrd="1" destOrd="0" presId="urn:microsoft.com/office/officeart/2005/8/layout/process2"/>
    <dgm:cxn modelId="{62E1A2B3-C021-DC4F-A890-3246A9997AD9}" type="presOf" srcId="{581278B1-C062-9649-B07A-E242E0A0C956}" destId="{660EA378-E3BF-B84C-B5FB-9455AC328C3F}" srcOrd="0" destOrd="0" presId="urn:microsoft.com/office/officeart/2005/8/layout/process2"/>
    <dgm:cxn modelId="{ECB1F849-C65E-B544-BD9F-BAE42D4E8048}" type="presParOf" srcId="{43749AFF-B2C1-8844-90E0-F511452BB6AB}" destId="{DCCFC76D-4CB6-BA40-B787-E52D84BFBFD5}" srcOrd="0" destOrd="0" presId="urn:microsoft.com/office/officeart/2005/8/layout/process2"/>
    <dgm:cxn modelId="{17E6DEF3-8767-5F4C-B2A2-CEF393F7229B}" type="presParOf" srcId="{43749AFF-B2C1-8844-90E0-F511452BB6AB}" destId="{FCA60D2E-A8C4-5847-921D-50511B1D23C2}" srcOrd="1" destOrd="0" presId="urn:microsoft.com/office/officeart/2005/8/layout/process2"/>
    <dgm:cxn modelId="{4AB920AD-B76F-1D41-9F54-8F6E61D0C99C}" type="presParOf" srcId="{FCA60D2E-A8C4-5847-921D-50511B1D23C2}" destId="{C8D5EA2F-0DD6-6C4B-B92E-3005BC563ED9}" srcOrd="0" destOrd="0" presId="urn:microsoft.com/office/officeart/2005/8/layout/process2"/>
    <dgm:cxn modelId="{61ACDA5D-8AE9-2740-9DFB-6970A6489B7B}" type="presParOf" srcId="{43749AFF-B2C1-8844-90E0-F511452BB6AB}" destId="{318EBFF8-DE28-1F40-AD46-5C74C0A2A1CB}" srcOrd="2" destOrd="0" presId="urn:microsoft.com/office/officeart/2005/8/layout/process2"/>
    <dgm:cxn modelId="{F9E96EFB-D30E-EF4A-8935-40C8ED1F7245}" type="presParOf" srcId="{43749AFF-B2C1-8844-90E0-F511452BB6AB}" destId="{660EA378-E3BF-B84C-B5FB-9455AC328C3F}" srcOrd="3" destOrd="0" presId="urn:microsoft.com/office/officeart/2005/8/layout/process2"/>
    <dgm:cxn modelId="{DE51515A-7128-F74D-84BE-ADEF32E827BD}" type="presParOf" srcId="{660EA378-E3BF-B84C-B5FB-9455AC328C3F}" destId="{3B6DBD2A-1A15-454F-AFC4-6D29BBCD395B}" srcOrd="0" destOrd="0" presId="urn:microsoft.com/office/officeart/2005/8/layout/process2"/>
    <dgm:cxn modelId="{EF5A97A4-12FE-8048-B357-9A06871B9A68}" type="presParOf" srcId="{43749AFF-B2C1-8844-90E0-F511452BB6AB}" destId="{B07D8C0F-DBBB-2343-8E3E-9CF26FB00C15}" srcOrd="4" destOrd="0" presId="urn:microsoft.com/office/officeart/2005/8/layout/process2"/>
    <dgm:cxn modelId="{EEB52F20-BD43-AD48-A2E5-20902F247788}" type="presParOf" srcId="{43749AFF-B2C1-8844-90E0-F511452BB6AB}" destId="{F8DAD055-114A-9542-B68D-E4404747378E}" srcOrd="5" destOrd="0" presId="urn:microsoft.com/office/officeart/2005/8/layout/process2"/>
    <dgm:cxn modelId="{EB6C15E7-6649-8043-9FD1-3AFDB48E52F1}" type="presParOf" srcId="{F8DAD055-114A-9542-B68D-E4404747378E}" destId="{3FE538EF-F0E5-BA4E-9812-7A83CEAA89D1}" srcOrd="0" destOrd="0" presId="urn:microsoft.com/office/officeart/2005/8/layout/process2"/>
    <dgm:cxn modelId="{A6529D27-71EC-9B42-9187-2410B4FC5F50}" type="presParOf" srcId="{43749AFF-B2C1-8844-90E0-F511452BB6AB}" destId="{1B072E85-91A6-2443-83C2-F7F3BFE9E735}" srcOrd="6" destOrd="0" presId="urn:microsoft.com/office/officeart/2005/8/layout/process2"/>
    <dgm:cxn modelId="{DD460B2D-50A5-5245-B93C-D50868A5E212}" type="presParOf" srcId="{43749AFF-B2C1-8844-90E0-F511452BB6AB}" destId="{8AC2E338-0185-9F45-BB9F-D61822B8DBB0}" srcOrd="7" destOrd="0" presId="urn:microsoft.com/office/officeart/2005/8/layout/process2"/>
    <dgm:cxn modelId="{3D968FEC-BD71-CF44-A0A1-9D20D4B13054}" type="presParOf" srcId="{8AC2E338-0185-9F45-BB9F-D61822B8DBB0}" destId="{C4487F91-FDDD-D549-A46C-A369DC94BA5E}" srcOrd="0" destOrd="0" presId="urn:microsoft.com/office/officeart/2005/8/layout/process2"/>
    <dgm:cxn modelId="{27C4E2BF-F8AC-4E4D-9F53-F235D1ECC8FE}" type="presParOf" srcId="{43749AFF-B2C1-8844-90E0-F511452BB6AB}" destId="{8E9A5874-F449-A449-BE27-62BB6707D7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E277316-17A2-DB42-959B-D4A936790213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</dgm:pt>
    <dgm:pt modelId="{732C6563-9DF8-6F4D-B4A4-7DE8F5F9D4D5}">
      <dgm:prSet phldrT="[Text]" custT="1"/>
      <dgm:spPr/>
      <dgm:t>
        <a:bodyPr/>
        <a:lstStyle/>
        <a:p>
          <a:r>
            <a:rPr lang="en-US" sz="1800" dirty="0" smtClean="0"/>
            <a:t>Assess youth readiness &amp; skills</a:t>
          </a:r>
          <a:endParaRPr lang="en-US" sz="1800" dirty="0"/>
        </a:p>
      </dgm:t>
    </dgm:pt>
    <dgm:pt modelId="{8A197F63-85CD-4B4C-904D-C56C38AF92D4}" type="parTrans" cxnId="{3632E09A-6F19-8742-BE30-772083A5153E}">
      <dgm:prSet/>
      <dgm:spPr/>
      <dgm:t>
        <a:bodyPr/>
        <a:lstStyle/>
        <a:p>
          <a:endParaRPr lang="en-US" sz="1800"/>
        </a:p>
      </dgm:t>
    </dgm:pt>
    <dgm:pt modelId="{6A47050E-BA81-2D47-88F6-45306A08B504}" type="sibTrans" cxnId="{3632E09A-6F19-8742-BE30-772083A5153E}">
      <dgm:prSet custT="1"/>
      <dgm:spPr/>
      <dgm:t>
        <a:bodyPr/>
        <a:lstStyle/>
        <a:p>
          <a:endParaRPr lang="en-US" sz="1800"/>
        </a:p>
      </dgm:t>
    </dgm:pt>
    <dgm:pt modelId="{0AAE7A8B-5835-EF4B-83A3-0B0FAE64F33C}">
      <dgm:prSet phldrT="[Text]" custT="1"/>
      <dgm:spPr/>
      <dgm:t>
        <a:bodyPr/>
        <a:lstStyle/>
        <a:p>
          <a:r>
            <a:rPr lang="en-US" sz="1800" dirty="0" smtClean="0"/>
            <a:t>Prepare youth for transition process</a:t>
          </a:r>
          <a:endParaRPr lang="en-US" sz="1800" dirty="0"/>
        </a:p>
      </dgm:t>
    </dgm:pt>
    <dgm:pt modelId="{23A11125-27FE-844E-8EBD-AC6FF10BC95E}" type="parTrans" cxnId="{1B3CF9E3-2B1B-0B40-8E7C-DA922841AF00}">
      <dgm:prSet/>
      <dgm:spPr/>
      <dgm:t>
        <a:bodyPr/>
        <a:lstStyle/>
        <a:p>
          <a:endParaRPr lang="en-US" sz="1800"/>
        </a:p>
      </dgm:t>
    </dgm:pt>
    <dgm:pt modelId="{581278B1-C062-9649-B07A-E242E0A0C956}" type="sibTrans" cxnId="{1B3CF9E3-2B1B-0B40-8E7C-DA922841AF00}">
      <dgm:prSet custT="1"/>
      <dgm:spPr/>
      <dgm:t>
        <a:bodyPr/>
        <a:lstStyle/>
        <a:p>
          <a:endParaRPr lang="en-US" sz="1800"/>
        </a:p>
      </dgm:t>
    </dgm:pt>
    <dgm:pt modelId="{D2DDA704-820D-DC40-8499-B30C37B9F3A1}">
      <dgm:prSet phldrT="[Text]" custT="1"/>
      <dgm:spPr/>
      <dgm:t>
        <a:bodyPr/>
        <a:lstStyle/>
        <a:p>
          <a:r>
            <a:rPr lang="en-US" sz="1800" dirty="0" smtClean="0"/>
            <a:t>Identify members of transition team</a:t>
          </a:r>
          <a:endParaRPr lang="en-US" sz="1800" dirty="0"/>
        </a:p>
      </dgm:t>
    </dgm:pt>
    <dgm:pt modelId="{7572B9F3-073F-F543-9880-6A91CBBBEF9A}" type="parTrans" cxnId="{55338422-FBC4-534A-B92F-583DB9D95DA2}">
      <dgm:prSet/>
      <dgm:spPr/>
      <dgm:t>
        <a:bodyPr/>
        <a:lstStyle/>
        <a:p>
          <a:endParaRPr lang="en-US" sz="1800"/>
        </a:p>
      </dgm:t>
    </dgm:pt>
    <dgm:pt modelId="{44EA4885-AB77-4745-8A97-B00D1A3B1EA9}" type="sibTrans" cxnId="{55338422-FBC4-534A-B92F-583DB9D95DA2}">
      <dgm:prSet custT="1"/>
      <dgm:spPr/>
      <dgm:t>
        <a:bodyPr/>
        <a:lstStyle/>
        <a:p>
          <a:endParaRPr lang="en-US" sz="1800"/>
        </a:p>
      </dgm:t>
    </dgm:pt>
    <dgm:pt modelId="{3E6E4DFD-39EF-7F41-A895-66DE063FA267}">
      <dgm:prSet phldrT="[Text]" custT="1"/>
      <dgm:spPr/>
      <dgm:t>
        <a:bodyPr/>
        <a:lstStyle/>
        <a:p>
          <a:r>
            <a:rPr lang="en-US" sz="1800" dirty="0" smtClean="0"/>
            <a:t>Transfer care</a:t>
          </a:r>
          <a:endParaRPr lang="en-US" sz="1800" dirty="0"/>
        </a:p>
      </dgm:t>
    </dgm:pt>
    <dgm:pt modelId="{0004D964-35D3-8E4A-B2FF-B80424F715A0}" type="parTrans" cxnId="{E52D1D61-306C-1743-8077-6CB91877620C}">
      <dgm:prSet/>
      <dgm:spPr/>
      <dgm:t>
        <a:bodyPr/>
        <a:lstStyle/>
        <a:p>
          <a:endParaRPr lang="en-US" sz="1800"/>
        </a:p>
      </dgm:t>
    </dgm:pt>
    <dgm:pt modelId="{911E58EA-DE8C-714A-90C7-E10059789262}" type="sibTrans" cxnId="{E52D1D61-306C-1743-8077-6CB91877620C}">
      <dgm:prSet custT="1"/>
      <dgm:spPr/>
      <dgm:t>
        <a:bodyPr/>
        <a:lstStyle/>
        <a:p>
          <a:endParaRPr lang="en-US" sz="1800"/>
        </a:p>
      </dgm:t>
    </dgm:pt>
    <dgm:pt modelId="{9CB0370B-5BB6-0B45-A3AD-DFDCF148AB00}">
      <dgm:prSet phldrT="[Text]" custT="1"/>
      <dgm:spPr/>
      <dgm:t>
        <a:bodyPr/>
        <a:lstStyle/>
        <a:p>
          <a:r>
            <a:rPr lang="en-US" sz="1800" dirty="0" smtClean="0"/>
            <a:t>Follow-up &amp; evaluation</a:t>
          </a:r>
          <a:endParaRPr lang="en-US" sz="1800" dirty="0"/>
        </a:p>
      </dgm:t>
    </dgm:pt>
    <dgm:pt modelId="{FF401240-C698-974C-901A-FD88962A8334}" type="parTrans" cxnId="{295BC4E5-72F9-DA49-A37E-926FF6545258}">
      <dgm:prSet/>
      <dgm:spPr/>
      <dgm:t>
        <a:bodyPr/>
        <a:lstStyle/>
        <a:p>
          <a:endParaRPr lang="en-US" sz="1800"/>
        </a:p>
      </dgm:t>
    </dgm:pt>
    <dgm:pt modelId="{969345E2-A9A0-544D-BA5E-75547DC0E848}" type="sibTrans" cxnId="{295BC4E5-72F9-DA49-A37E-926FF6545258}">
      <dgm:prSet/>
      <dgm:spPr/>
      <dgm:t>
        <a:bodyPr/>
        <a:lstStyle/>
        <a:p>
          <a:endParaRPr lang="en-US" sz="1800"/>
        </a:p>
      </dgm:t>
    </dgm:pt>
    <dgm:pt modelId="{43749AFF-B2C1-8844-90E0-F511452BB6AB}" type="pres">
      <dgm:prSet presAssocID="{2E277316-17A2-DB42-959B-D4A936790213}" presName="linearFlow" presStyleCnt="0">
        <dgm:presLayoutVars>
          <dgm:resizeHandles val="exact"/>
        </dgm:presLayoutVars>
      </dgm:prSet>
      <dgm:spPr/>
    </dgm:pt>
    <dgm:pt modelId="{DCCFC76D-4CB6-BA40-B787-E52D84BFBFD5}" type="pres">
      <dgm:prSet presAssocID="{732C6563-9DF8-6F4D-B4A4-7DE8F5F9D4D5}" presName="node" presStyleLbl="node1" presStyleIdx="0" presStyleCnt="5" custScaleX="212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60D2E-A8C4-5847-921D-50511B1D23C2}" type="pres">
      <dgm:prSet presAssocID="{6A47050E-BA81-2D47-88F6-45306A08B50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8D5EA2F-0DD6-6C4B-B92E-3005BC563ED9}" type="pres">
      <dgm:prSet presAssocID="{6A47050E-BA81-2D47-88F6-45306A08B50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8EBFF8-DE28-1F40-AD46-5C74C0A2A1CB}" type="pres">
      <dgm:prSet presAssocID="{0AAE7A8B-5835-EF4B-83A3-0B0FAE64F33C}" presName="node" presStyleLbl="node1" presStyleIdx="1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EA378-E3BF-B84C-B5FB-9455AC328C3F}" type="pres">
      <dgm:prSet presAssocID="{581278B1-C062-9649-B07A-E242E0A0C9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B6DBD2A-1A15-454F-AFC4-6D29BBCD395B}" type="pres">
      <dgm:prSet presAssocID="{581278B1-C062-9649-B07A-E242E0A0C95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07D8C0F-DBBB-2343-8E3E-9CF26FB00C15}" type="pres">
      <dgm:prSet presAssocID="{D2DDA704-820D-DC40-8499-B30C37B9F3A1}" presName="node" presStyleLbl="node1" presStyleIdx="2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D055-114A-9542-B68D-E4404747378E}" type="pres">
      <dgm:prSet presAssocID="{44EA4885-AB77-4745-8A97-B00D1A3B1E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FE538EF-F0E5-BA4E-9812-7A83CEAA89D1}" type="pres">
      <dgm:prSet presAssocID="{44EA4885-AB77-4745-8A97-B00D1A3B1E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072E85-91A6-2443-83C2-F7F3BFE9E735}" type="pres">
      <dgm:prSet presAssocID="{3E6E4DFD-39EF-7F41-A895-66DE063FA267}" presName="node" presStyleLbl="node1" presStyleIdx="3" presStyleCnt="5" custScaleX="214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2E338-0185-9F45-BB9F-D61822B8DBB0}" type="pres">
      <dgm:prSet presAssocID="{911E58EA-DE8C-714A-90C7-E1005978926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4487F91-FDDD-D549-A46C-A369DC94BA5E}" type="pres">
      <dgm:prSet presAssocID="{911E58EA-DE8C-714A-90C7-E1005978926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E9A5874-F449-A449-BE27-62BB6707D7B6}" type="pres">
      <dgm:prSet presAssocID="{9CB0370B-5BB6-0B45-A3AD-DFDCF148AB00}" presName="node" presStyleLbl="node1" presStyleIdx="4" presStyleCnt="5" custScaleX="217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A8DBDC-856E-7347-AC7C-C3D173774157}" type="presOf" srcId="{911E58EA-DE8C-714A-90C7-E10059789262}" destId="{8AC2E338-0185-9F45-BB9F-D61822B8DBB0}" srcOrd="0" destOrd="0" presId="urn:microsoft.com/office/officeart/2005/8/layout/process2"/>
    <dgm:cxn modelId="{B009FF5A-188C-214A-9E75-33B2B462E84F}" type="presOf" srcId="{9CB0370B-5BB6-0B45-A3AD-DFDCF148AB00}" destId="{8E9A5874-F449-A449-BE27-62BB6707D7B6}" srcOrd="0" destOrd="0" presId="urn:microsoft.com/office/officeart/2005/8/layout/process2"/>
    <dgm:cxn modelId="{A8A8B423-B759-F44C-86A0-3EC83F980D45}" type="presOf" srcId="{44EA4885-AB77-4745-8A97-B00D1A3B1EA9}" destId="{F8DAD055-114A-9542-B68D-E4404747378E}" srcOrd="0" destOrd="0" presId="urn:microsoft.com/office/officeart/2005/8/layout/process2"/>
    <dgm:cxn modelId="{1B3CF9E3-2B1B-0B40-8E7C-DA922841AF00}" srcId="{2E277316-17A2-DB42-959B-D4A936790213}" destId="{0AAE7A8B-5835-EF4B-83A3-0B0FAE64F33C}" srcOrd="1" destOrd="0" parTransId="{23A11125-27FE-844E-8EBD-AC6FF10BC95E}" sibTransId="{581278B1-C062-9649-B07A-E242E0A0C956}"/>
    <dgm:cxn modelId="{D2E6D86A-C353-114E-B292-F90FB0F04FB5}" type="presOf" srcId="{0AAE7A8B-5835-EF4B-83A3-0B0FAE64F33C}" destId="{318EBFF8-DE28-1F40-AD46-5C74C0A2A1CB}" srcOrd="0" destOrd="0" presId="urn:microsoft.com/office/officeart/2005/8/layout/process2"/>
    <dgm:cxn modelId="{7D89F1BE-AA82-D440-9275-56C657E9D5C6}" type="presOf" srcId="{6A47050E-BA81-2D47-88F6-45306A08B504}" destId="{FCA60D2E-A8C4-5847-921D-50511B1D23C2}" srcOrd="0" destOrd="0" presId="urn:microsoft.com/office/officeart/2005/8/layout/process2"/>
    <dgm:cxn modelId="{36DA8676-7B1F-044B-A7F1-0885072CB540}" type="presOf" srcId="{6A47050E-BA81-2D47-88F6-45306A08B504}" destId="{C8D5EA2F-0DD6-6C4B-B92E-3005BC563ED9}" srcOrd="1" destOrd="0" presId="urn:microsoft.com/office/officeart/2005/8/layout/process2"/>
    <dgm:cxn modelId="{295BC4E5-72F9-DA49-A37E-926FF6545258}" srcId="{2E277316-17A2-DB42-959B-D4A936790213}" destId="{9CB0370B-5BB6-0B45-A3AD-DFDCF148AB00}" srcOrd="4" destOrd="0" parTransId="{FF401240-C698-974C-901A-FD88962A8334}" sibTransId="{969345E2-A9A0-544D-BA5E-75547DC0E848}"/>
    <dgm:cxn modelId="{16FF3175-BFE1-BC4A-B508-45292F896DE6}" type="presOf" srcId="{732C6563-9DF8-6F4D-B4A4-7DE8F5F9D4D5}" destId="{DCCFC76D-4CB6-BA40-B787-E52D84BFBFD5}" srcOrd="0" destOrd="0" presId="urn:microsoft.com/office/officeart/2005/8/layout/process2"/>
    <dgm:cxn modelId="{3632E09A-6F19-8742-BE30-772083A5153E}" srcId="{2E277316-17A2-DB42-959B-D4A936790213}" destId="{732C6563-9DF8-6F4D-B4A4-7DE8F5F9D4D5}" srcOrd="0" destOrd="0" parTransId="{8A197F63-85CD-4B4C-904D-C56C38AF92D4}" sibTransId="{6A47050E-BA81-2D47-88F6-45306A08B504}"/>
    <dgm:cxn modelId="{D8E02640-CE63-2146-89BE-BEE4DF7F521C}" type="presOf" srcId="{2E277316-17A2-DB42-959B-D4A936790213}" destId="{43749AFF-B2C1-8844-90E0-F511452BB6AB}" srcOrd="0" destOrd="0" presId="urn:microsoft.com/office/officeart/2005/8/layout/process2"/>
    <dgm:cxn modelId="{5346A5D2-A890-AB41-A640-9C37D0CF8294}" type="presOf" srcId="{D2DDA704-820D-DC40-8499-B30C37B9F3A1}" destId="{B07D8C0F-DBBB-2343-8E3E-9CF26FB00C15}" srcOrd="0" destOrd="0" presId="urn:microsoft.com/office/officeart/2005/8/layout/process2"/>
    <dgm:cxn modelId="{E52D1D61-306C-1743-8077-6CB91877620C}" srcId="{2E277316-17A2-DB42-959B-D4A936790213}" destId="{3E6E4DFD-39EF-7F41-A895-66DE063FA267}" srcOrd="3" destOrd="0" parTransId="{0004D964-35D3-8E4A-B2FF-B80424F715A0}" sibTransId="{911E58EA-DE8C-714A-90C7-E10059789262}"/>
    <dgm:cxn modelId="{55338422-FBC4-534A-B92F-583DB9D95DA2}" srcId="{2E277316-17A2-DB42-959B-D4A936790213}" destId="{D2DDA704-820D-DC40-8499-B30C37B9F3A1}" srcOrd="2" destOrd="0" parTransId="{7572B9F3-073F-F543-9880-6A91CBBBEF9A}" sibTransId="{44EA4885-AB77-4745-8A97-B00D1A3B1EA9}"/>
    <dgm:cxn modelId="{79EBDE7E-C266-974F-9D7F-47BDF6C9442D}" type="presOf" srcId="{3E6E4DFD-39EF-7F41-A895-66DE063FA267}" destId="{1B072E85-91A6-2443-83C2-F7F3BFE9E735}" srcOrd="0" destOrd="0" presId="urn:microsoft.com/office/officeart/2005/8/layout/process2"/>
    <dgm:cxn modelId="{494B29D6-80B2-0D4E-BEB0-96DFF2079F3D}" type="presOf" srcId="{581278B1-C062-9649-B07A-E242E0A0C956}" destId="{3B6DBD2A-1A15-454F-AFC4-6D29BBCD395B}" srcOrd="1" destOrd="0" presId="urn:microsoft.com/office/officeart/2005/8/layout/process2"/>
    <dgm:cxn modelId="{BE62EDEC-55C1-BA44-9ACE-FE0B3EBB67C4}" type="presOf" srcId="{44EA4885-AB77-4745-8A97-B00D1A3B1EA9}" destId="{3FE538EF-F0E5-BA4E-9812-7A83CEAA89D1}" srcOrd="1" destOrd="0" presId="urn:microsoft.com/office/officeart/2005/8/layout/process2"/>
    <dgm:cxn modelId="{33D4536A-73DD-BB43-9D19-41BDE942222C}" type="presOf" srcId="{911E58EA-DE8C-714A-90C7-E10059789262}" destId="{C4487F91-FDDD-D549-A46C-A369DC94BA5E}" srcOrd="1" destOrd="0" presId="urn:microsoft.com/office/officeart/2005/8/layout/process2"/>
    <dgm:cxn modelId="{2346213B-05EB-B347-B4A7-9AE61019EB77}" type="presOf" srcId="{581278B1-C062-9649-B07A-E242E0A0C956}" destId="{660EA378-E3BF-B84C-B5FB-9455AC328C3F}" srcOrd="0" destOrd="0" presId="urn:microsoft.com/office/officeart/2005/8/layout/process2"/>
    <dgm:cxn modelId="{4C68A018-48C8-1945-AB7C-40BF67204737}" type="presParOf" srcId="{43749AFF-B2C1-8844-90E0-F511452BB6AB}" destId="{DCCFC76D-4CB6-BA40-B787-E52D84BFBFD5}" srcOrd="0" destOrd="0" presId="urn:microsoft.com/office/officeart/2005/8/layout/process2"/>
    <dgm:cxn modelId="{A834A95C-D427-2F43-882B-C113EB24EBC0}" type="presParOf" srcId="{43749AFF-B2C1-8844-90E0-F511452BB6AB}" destId="{FCA60D2E-A8C4-5847-921D-50511B1D23C2}" srcOrd="1" destOrd="0" presId="urn:microsoft.com/office/officeart/2005/8/layout/process2"/>
    <dgm:cxn modelId="{361339C9-FF4A-AF47-9696-563A2F747A69}" type="presParOf" srcId="{FCA60D2E-A8C4-5847-921D-50511B1D23C2}" destId="{C8D5EA2F-0DD6-6C4B-B92E-3005BC563ED9}" srcOrd="0" destOrd="0" presId="urn:microsoft.com/office/officeart/2005/8/layout/process2"/>
    <dgm:cxn modelId="{84855FF1-1878-FF4A-B968-867C34C2796D}" type="presParOf" srcId="{43749AFF-B2C1-8844-90E0-F511452BB6AB}" destId="{318EBFF8-DE28-1F40-AD46-5C74C0A2A1CB}" srcOrd="2" destOrd="0" presId="urn:microsoft.com/office/officeart/2005/8/layout/process2"/>
    <dgm:cxn modelId="{80DD1996-8246-2C49-8C7B-F7F7DE29DB96}" type="presParOf" srcId="{43749AFF-B2C1-8844-90E0-F511452BB6AB}" destId="{660EA378-E3BF-B84C-B5FB-9455AC328C3F}" srcOrd="3" destOrd="0" presId="urn:microsoft.com/office/officeart/2005/8/layout/process2"/>
    <dgm:cxn modelId="{F1DD586B-E614-D242-B2B6-6547AE7EB07E}" type="presParOf" srcId="{660EA378-E3BF-B84C-B5FB-9455AC328C3F}" destId="{3B6DBD2A-1A15-454F-AFC4-6D29BBCD395B}" srcOrd="0" destOrd="0" presId="urn:microsoft.com/office/officeart/2005/8/layout/process2"/>
    <dgm:cxn modelId="{487D4E0B-15E4-114E-8C8A-09D08DCC92E2}" type="presParOf" srcId="{43749AFF-B2C1-8844-90E0-F511452BB6AB}" destId="{B07D8C0F-DBBB-2343-8E3E-9CF26FB00C15}" srcOrd="4" destOrd="0" presId="urn:microsoft.com/office/officeart/2005/8/layout/process2"/>
    <dgm:cxn modelId="{4B5C6EF2-3C93-1048-AF84-76C4938993FF}" type="presParOf" srcId="{43749AFF-B2C1-8844-90E0-F511452BB6AB}" destId="{F8DAD055-114A-9542-B68D-E4404747378E}" srcOrd="5" destOrd="0" presId="urn:microsoft.com/office/officeart/2005/8/layout/process2"/>
    <dgm:cxn modelId="{633EB70B-FDDA-544E-8236-EDF2DDF51503}" type="presParOf" srcId="{F8DAD055-114A-9542-B68D-E4404747378E}" destId="{3FE538EF-F0E5-BA4E-9812-7A83CEAA89D1}" srcOrd="0" destOrd="0" presId="urn:microsoft.com/office/officeart/2005/8/layout/process2"/>
    <dgm:cxn modelId="{EAF3FE12-1335-6C44-93F6-75221650C385}" type="presParOf" srcId="{43749AFF-B2C1-8844-90E0-F511452BB6AB}" destId="{1B072E85-91A6-2443-83C2-F7F3BFE9E735}" srcOrd="6" destOrd="0" presId="urn:microsoft.com/office/officeart/2005/8/layout/process2"/>
    <dgm:cxn modelId="{0CF8D15E-6269-1848-8BCB-D258B332F662}" type="presParOf" srcId="{43749AFF-B2C1-8844-90E0-F511452BB6AB}" destId="{8AC2E338-0185-9F45-BB9F-D61822B8DBB0}" srcOrd="7" destOrd="0" presId="urn:microsoft.com/office/officeart/2005/8/layout/process2"/>
    <dgm:cxn modelId="{17459F13-4986-BF45-BD39-19217228A17A}" type="presParOf" srcId="{8AC2E338-0185-9F45-BB9F-D61822B8DBB0}" destId="{C4487F91-FDDD-D549-A46C-A369DC94BA5E}" srcOrd="0" destOrd="0" presId="urn:microsoft.com/office/officeart/2005/8/layout/process2"/>
    <dgm:cxn modelId="{4EA21277-F583-644C-B028-BC7D7E6F7B1E}" type="presParOf" srcId="{43749AFF-B2C1-8844-90E0-F511452BB6AB}" destId="{8E9A5874-F449-A449-BE27-62BB6707D7B6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FC76D-4CB6-BA40-B787-E52D84BFBFD5}">
      <dsp:nvSpPr>
        <dsp:cNvPr id="0" name=""/>
        <dsp:cNvSpPr/>
      </dsp:nvSpPr>
      <dsp:spPr>
        <a:xfrm>
          <a:off x="1371242" y="2761"/>
          <a:ext cx="5487115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Assess youth readiness &amp; skills</a:t>
          </a:r>
          <a:endParaRPr lang="en-US" sz="2800" kern="1200" dirty="0"/>
        </a:p>
      </dsp:txBody>
      <dsp:txXfrm>
        <a:off x="1371242" y="2761"/>
        <a:ext cx="5487115" cy="645777"/>
      </dsp:txXfrm>
    </dsp:sp>
    <dsp:sp modelId="{FCA60D2E-A8C4-5847-921D-50511B1D23C2}">
      <dsp:nvSpPr>
        <dsp:cNvPr id="0" name=""/>
        <dsp:cNvSpPr/>
      </dsp:nvSpPr>
      <dsp:spPr>
        <a:xfrm rot="5400000">
          <a:off x="3993716" y="664683"/>
          <a:ext cx="242166" cy="290599"/>
        </a:xfrm>
        <a:prstGeom prst="rightArrow">
          <a:avLst>
            <a:gd name="adj1" fmla="val 60000"/>
            <a:gd name="adj2" fmla="val 50000"/>
          </a:avLst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3993716" y="664683"/>
        <a:ext cx="242166" cy="290599"/>
      </dsp:txXfrm>
    </dsp:sp>
    <dsp:sp modelId="{318EBFF8-DE28-1F40-AD46-5C74C0A2A1CB}">
      <dsp:nvSpPr>
        <dsp:cNvPr id="0" name=""/>
        <dsp:cNvSpPr/>
      </dsp:nvSpPr>
      <dsp:spPr>
        <a:xfrm>
          <a:off x="1341032" y="971427"/>
          <a:ext cx="5547534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Prepare youth for transition process</a:t>
          </a:r>
          <a:endParaRPr lang="en-US" sz="2800" kern="1200" dirty="0"/>
        </a:p>
      </dsp:txBody>
      <dsp:txXfrm>
        <a:off x="1341032" y="971427"/>
        <a:ext cx="5547534" cy="645777"/>
      </dsp:txXfrm>
    </dsp:sp>
    <dsp:sp modelId="{660EA378-E3BF-B84C-B5FB-9455AC328C3F}">
      <dsp:nvSpPr>
        <dsp:cNvPr id="0" name=""/>
        <dsp:cNvSpPr/>
      </dsp:nvSpPr>
      <dsp:spPr>
        <a:xfrm rot="5400000">
          <a:off x="3993716" y="1633348"/>
          <a:ext cx="242166" cy="290599"/>
        </a:xfrm>
        <a:prstGeom prst="rightArrow">
          <a:avLst>
            <a:gd name="adj1" fmla="val 60000"/>
            <a:gd name="adj2" fmla="val 50000"/>
          </a:avLst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1633348"/>
        <a:ext cx="242166" cy="290599"/>
      </dsp:txXfrm>
    </dsp:sp>
    <dsp:sp modelId="{B07D8C0F-DBBB-2343-8E3E-9CF26FB00C15}">
      <dsp:nvSpPr>
        <dsp:cNvPr id="0" name=""/>
        <dsp:cNvSpPr/>
      </dsp:nvSpPr>
      <dsp:spPr>
        <a:xfrm>
          <a:off x="1341032" y="1940092"/>
          <a:ext cx="5547534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Engage members of transition team</a:t>
          </a:r>
          <a:endParaRPr lang="en-US" sz="2800" kern="1200" dirty="0"/>
        </a:p>
      </dsp:txBody>
      <dsp:txXfrm>
        <a:off x="1341032" y="1940092"/>
        <a:ext cx="5547534" cy="645777"/>
      </dsp:txXfrm>
    </dsp:sp>
    <dsp:sp modelId="{F8DAD055-114A-9542-B68D-E4404747378E}">
      <dsp:nvSpPr>
        <dsp:cNvPr id="0" name=""/>
        <dsp:cNvSpPr/>
      </dsp:nvSpPr>
      <dsp:spPr>
        <a:xfrm rot="5400000">
          <a:off x="39937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2602014"/>
        <a:ext cx="242166" cy="290599"/>
      </dsp:txXfrm>
    </dsp:sp>
    <dsp:sp modelId="{1B072E85-91A6-2443-83C2-F7F3BFE9E735}">
      <dsp:nvSpPr>
        <dsp:cNvPr id="0" name=""/>
        <dsp:cNvSpPr/>
      </dsp:nvSpPr>
      <dsp:spPr>
        <a:xfrm>
          <a:off x="1341032" y="2908758"/>
          <a:ext cx="5547534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Transfer care</a:t>
          </a:r>
          <a:endParaRPr lang="en-US" sz="2800" kern="1200" dirty="0"/>
        </a:p>
      </dsp:txBody>
      <dsp:txXfrm>
        <a:off x="1341032" y="2908758"/>
        <a:ext cx="5547534" cy="645777"/>
      </dsp:txXfrm>
    </dsp:sp>
    <dsp:sp modelId="{8AC2E338-0185-9F45-BB9F-D61822B8DBB0}">
      <dsp:nvSpPr>
        <dsp:cNvPr id="0" name=""/>
        <dsp:cNvSpPr/>
      </dsp:nvSpPr>
      <dsp:spPr>
        <a:xfrm rot="5400000">
          <a:off x="39937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3570679"/>
        <a:ext cx="242166" cy="290599"/>
      </dsp:txXfrm>
    </dsp:sp>
    <dsp:sp modelId="{8E9A5874-F449-A449-BE27-62BB6707D7B6}">
      <dsp:nvSpPr>
        <dsp:cNvPr id="0" name=""/>
        <dsp:cNvSpPr/>
      </dsp:nvSpPr>
      <dsp:spPr>
        <a:xfrm>
          <a:off x="1310823" y="3877424"/>
          <a:ext cx="5607953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Follow-up &amp; evaluation</a:t>
          </a:r>
          <a:endParaRPr lang="en-US" sz="2800" kern="1200" dirty="0"/>
        </a:p>
      </dsp:txBody>
      <dsp:txXfrm>
        <a:off x="1310823" y="3877424"/>
        <a:ext cx="5607953" cy="6457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FC76D-4CB6-BA40-B787-E52D84BFBFD5}">
      <dsp:nvSpPr>
        <dsp:cNvPr id="0" name=""/>
        <dsp:cNvSpPr/>
      </dsp:nvSpPr>
      <dsp:spPr>
        <a:xfrm>
          <a:off x="1371242" y="2761"/>
          <a:ext cx="5487115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Assess youth readiness &amp; skills</a:t>
          </a:r>
          <a:endParaRPr lang="en-US" sz="2800" kern="1200" dirty="0"/>
        </a:p>
      </dsp:txBody>
      <dsp:txXfrm>
        <a:off x="1371242" y="2761"/>
        <a:ext cx="5487115" cy="645777"/>
      </dsp:txXfrm>
    </dsp:sp>
    <dsp:sp modelId="{FCA60D2E-A8C4-5847-921D-50511B1D23C2}">
      <dsp:nvSpPr>
        <dsp:cNvPr id="0" name=""/>
        <dsp:cNvSpPr/>
      </dsp:nvSpPr>
      <dsp:spPr>
        <a:xfrm rot="5400000">
          <a:off x="3993716" y="664683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3993716" y="664683"/>
        <a:ext cx="242166" cy="290599"/>
      </dsp:txXfrm>
    </dsp:sp>
    <dsp:sp modelId="{318EBFF8-DE28-1F40-AD46-5C74C0A2A1CB}">
      <dsp:nvSpPr>
        <dsp:cNvPr id="0" name=""/>
        <dsp:cNvSpPr/>
      </dsp:nvSpPr>
      <dsp:spPr>
        <a:xfrm>
          <a:off x="1341032" y="971427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Prepare youth for transition process</a:t>
          </a:r>
          <a:endParaRPr lang="en-US" sz="2800" kern="1200" dirty="0"/>
        </a:p>
      </dsp:txBody>
      <dsp:txXfrm>
        <a:off x="1341032" y="971427"/>
        <a:ext cx="5547534" cy="645777"/>
      </dsp:txXfrm>
    </dsp:sp>
    <dsp:sp modelId="{660EA378-E3BF-B84C-B5FB-9455AC328C3F}">
      <dsp:nvSpPr>
        <dsp:cNvPr id="0" name=""/>
        <dsp:cNvSpPr/>
      </dsp:nvSpPr>
      <dsp:spPr>
        <a:xfrm rot="5400000">
          <a:off x="3993716" y="1633348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1633348"/>
        <a:ext cx="242166" cy="290599"/>
      </dsp:txXfrm>
    </dsp:sp>
    <dsp:sp modelId="{B07D8C0F-DBBB-2343-8E3E-9CF26FB00C15}">
      <dsp:nvSpPr>
        <dsp:cNvPr id="0" name=""/>
        <dsp:cNvSpPr/>
      </dsp:nvSpPr>
      <dsp:spPr>
        <a:xfrm>
          <a:off x="1341032" y="1940092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Engage members of transition team</a:t>
          </a:r>
          <a:endParaRPr lang="en-US" sz="2800" kern="1200" dirty="0"/>
        </a:p>
      </dsp:txBody>
      <dsp:txXfrm>
        <a:off x="1341032" y="1940092"/>
        <a:ext cx="5547534" cy="645777"/>
      </dsp:txXfrm>
    </dsp:sp>
    <dsp:sp modelId="{F8DAD055-114A-9542-B68D-E4404747378E}">
      <dsp:nvSpPr>
        <dsp:cNvPr id="0" name=""/>
        <dsp:cNvSpPr/>
      </dsp:nvSpPr>
      <dsp:spPr>
        <a:xfrm rot="5400000">
          <a:off x="39937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2602014"/>
        <a:ext cx="242166" cy="290599"/>
      </dsp:txXfrm>
    </dsp:sp>
    <dsp:sp modelId="{1B072E85-91A6-2443-83C2-F7F3BFE9E735}">
      <dsp:nvSpPr>
        <dsp:cNvPr id="0" name=""/>
        <dsp:cNvSpPr/>
      </dsp:nvSpPr>
      <dsp:spPr>
        <a:xfrm>
          <a:off x="1341032" y="2908758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Transfer care</a:t>
          </a:r>
          <a:endParaRPr lang="en-US" sz="2800" kern="1200" dirty="0"/>
        </a:p>
      </dsp:txBody>
      <dsp:txXfrm>
        <a:off x="1341032" y="2908758"/>
        <a:ext cx="5547534" cy="645777"/>
      </dsp:txXfrm>
    </dsp:sp>
    <dsp:sp modelId="{8AC2E338-0185-9F45-BB9F-D61822B8DBB0}">
      <dsp:nvSpPr>
        <dsp:cNvPr id="0" name=""/>
        <dsp:cNvSpPr/>
      </dsp:nvSpPr>
      <dsp:spPr>
        <a:xfrm rot="5400000">
          <a:off x="39937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3570679"/>
        <a:ext cx="242166" cy="290599"/>
      </dsp:txXfrm>
    </dsp:sp>
    <dsp:sp modelId="{8E9A5874-F449-A449-BE27-62BB6707D7B6}">
      <dsp:nvSpPr>
        <dsp:cNvPr id="0" name=""/>
        <dsp:cNvSpPr/>
      </dsp:nvSpPr>
      <dsp:spPr>
        <a:xfrm>
          <a:off x="1310823" y="3877424"/>
          <a:ext cx="5607953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Follow-up &amp; evaluation</a:t>
          </a:r>
          <a:endParaRPr lang="en-US" sz="2800" kern="1200" dirty="0"/>
        </a:p>
      </dsp:txBody>
      <dsp:txXfrm>
        <a:off x="1310823" y="3877424"/>
        <a:ext cx="5607953" cy="6457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FC76D-4CB6-BA40-B787-E52D84BFBFD5}">
      <dsp:nvSpPr>
        <dsp:cNvPr id="0" name=""/>
        <dsp:cNvSpPr/>
      </dsp:nvSpPr>
      <dsp:spPr>
        <a:xfrm>
          <a:off x="1371242" y="2761"/>
          <a:ext cx="5487115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71242" y="2761"/>
        <a:ext cx="5487115" cy="645777"/>
      </dsp:txXfrm>
    </dsp:sp>
    <dsp:sp modelId="{FCA60D2E-A8C4-5847-921D-50511B1D23C2}">
      <dsp:nvSpPr>
        <dsp:cNvPr id="0" name=""/>
        <dsp:cNvSpPr/>
      </dsp:nvSpPr>
      <dsp:spPr>
        <a:xfrm rot="5400000">
          <a:off x="3993716" y="664683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3993716" y="664683"/>
        <a:ext cx="242166" cy="290599"/>
      </dsp:txXfrm>
    </dsp:sp>
    <dsp:sp modelId="{318EBFF8-DE28-1F40-AD46-5C74C0A2A1CB}">
      <dsp:nvSpPr>
        <dsp:cNvPr id="0" name=""/>
        <dsp:cNvSpPr/>
      </dsp:nvSpPr>
      <dsp:spPr>
        <a:xfrm>
          <a:off x="1341032" y="971427"/>
          <a:ext cx="5547534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Prepare youth for transition process</a:t>
          </a:r>
          <a:endParaRPr lang="en-US" sz="2800" kern="1200" dirty="0"/>
        </a:p>
      </dsp:txBody>
      <dsp:txXfrm>
        <a:off x="1341032" y="971427"/>
        <a:ext cx="5547534" cy="645777"/>
      </dsp:txXfrm>
    </dsp:sp>
    <dsp:sp modelId="{660EA378-E3BF-B84C-B5FB-9455AC328C3F}">
      <dsp:nvSpPr>
        <dsp:cNvPr id="0" name=""/>
        <dsp:cNvSpPr/>
      </dsp:nvSpPr>
      <dsp:spPr>
        <a:xfrm rot="5400000">
          <a:off x="3993716" y="1633348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1633348"/>
        <a:ext cx="242166" cy="290599"/>
      </dsp:txXfrm>
    </dsp:sp>
    <dsp:sp modelId="{B07D8C0F-DBBB-2343-8E3E-9CF26FB00C15}">
      <dsp:nvSpPr>
        <dsp:cNvPr id="0" name=""/>
        <dsp:cNvSpPr/>
      </dsp:nvSpPr>
      <dsp:spPr>
        <a:xfrm>
          <a:off x="1341032" y="1940092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Engage members of transition team</a:t>
          </a:r>
          <a:endParaRPr lang="en-US" sz="2800" kern="1200" dirty="0"/>
        </a:p>
      </dsp:txBody>
      <dsp:txXfrm>
        <a:off x="1341032" y="1940092"/>
        <a:ext cx="5547534" cy="645777"/>
      </dsp:txXfrm>
    </dsp:sp>
    <dsp:sp modelId="{F8DAD055-114A-9542-B68D-E4404747378E}">
      <dsp:nvSpPr>
        <dsp:cNvPr id="0" name=""/>
        <dsp:cNvSpPr/>
      </dsp:nvSpPr>
      <dsp:spPr>
        <a:xfrm rot="5400000">
          <a:off x="39937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2602014"/>
        <a:ext cx="242166" cy="290599"/>
      </dsp:txXfrm>
    </dsp:sp>
    <dsp:sp modelId="{1B072E85-91A6-2443-83C2-F7F3BFE9E735}">
      <dsp:nvSpPr>
        <dsp:cNvPr id="0" name=""/>
        <dsp:cNvSpPr/>
      </dsp:nvSpPr>
      <dsp:spPr>
        <a:xfrm>
          <a:off x="1341032" y="2908758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Transfer care</a:t>
          </a:r>
          <a:endParaRPr lang="en-US" sz="2800" kern="1200" dirty="0"/>
        </a:p>
      </dsp:txBody>
      <dsp:txXfrm>
        <a:off x="1341032" y="2908758"/>
        <a:ext cx="5547534" cy="645777"/>
      </dsp:txXfrm>
    </dsp:sp>
    <dsp:sp modelId="{8AC2E338-0185-9F45-BB9F-D61822B8DBB0}">
      <dsp:nvSpPr>
        <dsp:cNvPr id="0" name=""/>
        <dsp:cNvSpPr/>
      </dsp:nvSpPr>
      <dsp:spPr>
        <a:xfrm rot="5400000">
          <a:off x="39937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3570679"/>
        <a:ext cx="242166" cy="290599"/>
      </dsp:txXfrm>
    </dsp:sp>
    <dsp:sp modelId="{8E9A5874-F449-A449-BE27-62BB6707D7B6}">
      <dsp:nvSpPr>
        <dsp:cNvPr id="0" name=""/>
        <dsp:cNvSpPr/>
      </dsp:nvSpPr>
      <dsp:spPr>
        <a:xfrm>
          <a:off x="1310823" y="3877424"/>
          <a:ext cx="5607953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Follow-up &amp; evaluation</a:t>
          </a:r>
          <a:endParaRPr lang="en-US" sz="2800" kern="1200" dirty="0"/>
        </a:p>
      </dsp:txBody>
      <dsp:txXfrm>
        <a:off x="1310823" y="3877424"/>
        <a:ext cx="5607953" cy="64577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FC76D-4CB6-BA40-B787-E52D84BFBFD5}">
      <dsp:nvSpPr>
        <dsp:cNvPr id="0" name=""/>
        <dsp:cNvSpPr/>
      </dsp:nvSpPr>
      <dsp:spPr>
        <a:xfrm>
          <a:off x="1371242" y="2761"/>
          <a:ext cx="5487115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Assess youth readiness &amp; skills</a:t>
          </a:r>
          <a:endParaRPr lang="en-US" sz="2800" kern="1200" dirty="0"/>
        </a:p>
      </dsp:txBody>
      <dsp:txXfrm>
        <a:off x="1371242" y="2761"/>
        <a:ext cx="5487115" cy="645777"/>
      </dsp:txXfrm>
    </dsp:sp>
    <dsp:sp modelId="{FCA60D2E-A8C4-5847-921D-50511B1D23C2}">
      <dsp:nvSpPr>
        <dsp:cNvPr id="0" name=""/>
        <dsp:cNvSpPr/>
      </dsp:nvSpPr>
      <dsp:spPr>
        <a:xfrm rot="16200000">
          <a:off x="3937902" y="267375"/>
          <a:ext cx="353795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16200000">
        <a:off x="3937902" y="267375"/>
        <a:ext cx="353795" cy="290599"/>
      </dsp:txXfrm>
    </dsp:sp>
    <dsp:sp modelId="{318EBFF8-DE28-1F40-AD46-5C74C0A2A1CB}">
      <dsp:nvSpPr>
        <dsp:cNvPr id="0" name=""/>
        <dsp:cNvSpPr/>
      </dsp:nvSpPr>
      <dsp:spPr>
        <a:xfrm>
          <a:off x="1341032" y="176811"/>
          <a:ext cx="5547534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Prepare youth for transition process</a:t>
          </a:r>
          <a:endParaRPr lang="en-US" sz="2800" kern="1200" dirty="0"/>
        </a:p>
      </dsp:txBody>
      <dsp:txXfrm>
        <a:off x="1341032" y="176811"/>
        <a:ext cx="5547534" cy="645777"/>
      </dsp:txXfrm>
    </dsp:sp>
    <dsp:sp modelId="{660EA378-E3BF-B84C-B5FB-9455AC328C3F}">
      <dsp:nvSpPr>
        <dsp:cNvPr id="0" name=""/>
        <dsp:cNvSpPr/>
      </dsp:nvSpPr>
      <dsp:spPr>
        <a:xfrm rot="5400000">
          <a:off x="3695735" y="1236041"/>
          <a:ext cx="838128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695735" y="1236041"/>
        <a:ext cx="838128" cy="290599"/>
      </dsp:txXfrm>
    </dsp:sp>
    <dsp:sp modelId="{B07D8C0F-DBBB-2343-8E3E-9CF26FB00C15}">
      <dsp:nvSpPr>
        <dsp:cNvPr id="0" name=""/>
        <dsp:cNvSpPr/>
      </dsp:nvSpPr>
      <dsp:spPr>
        <a:xfrm>
          <a:off x="1341032" y="1940092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Engage members of transition team</a:t>
          </a:r>
          <a:endParaRPr lang="en-US" sz="2800" kern="1200" dirty="0"/>
        </a:p>
      </dsp:txBody>
      <dsp:txXfrm>
        <a:off x="1341032" y="1940092"/>
        <a:ext cx="5547534" cy="645777"/>
      </dsp:txXfrm>
    </dsp:sp>
    <dsp:sp modelId="{F8DAD055-114A-9542-B68D-E4404747378E}">
      <dsp:nvSpPr>
        <dsp:cNvPr id="0" name=""/>
        <dsp:cNvSpPr/>
      </dsp:nvSpPr>
      <dsp:spPr>
        <a:xfrm rot="5400000">
          <a:off x="39937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2602014"/>
        <a:ext cx="242166" cy="290599"/>
      </dsp:txXfrm>
    </dsp:sp>
    <dsp:sp modelId="{1B072E85-91A6-2443-83C2-F7F3BFE9E735}">
      <dsp:nvSpPr>
        <dsp:cNvPr id="0" name=""/>
        <dsp:cNvSpPr/>
      </dsp:nvSpPr>
      <dsp:spPr>
        <a:xfrm>
          <a:off x="1341032" y="2908758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Transfer care</a:t>
          </a:r>
          <a:endParaRPr lang="en-US" sz="2800" kern="1200" dirty="0"/>
        </a:p>
      </dsp:txBody>
      <dsp:txXfrm>
        <a:off x="1341032" y="2908758"/>
        <a:ext cx="5547534" cy="645777"/>
      </dsp:txXfrm>
    </dsp:sp>
    <dsp:sp modelId="{8AC2E338-0185-9F45-BB9F-D61822B8DBB0}">
      <dsp:nvSpPr>
        <dsp:cNvPr id="0" name=""/>
        <dsp:cNvSpPr/>
      </dsp:nvSpPr>
      <dsp:spPr>
        <a:xfrm rot="5400000">
          <a:off x="39937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3570679"/>
        <a:ext cx="242166" cy="290599"/>
      </dsp:txXfrm>
    </dsp:sp>
    <dsp:sp modelId="{8E9A5874-F449-A449-BE27-62BB6707D7B6}">
      <dsp:nvSpPr>
        <dsp:cNvPr id="0" name=""/>
        <dsp:cNvSpPr/>
      </dsp:nvSpPr>
      <dsp:spPr>
        <a:xfrm>
          <a:off x="1310823" y="3877424"/>
          <a:ext cx="5607953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Follow-up &amp; evaluation</a:t>
          </a:r>
          <a:endParaRPr lang="en-US" sz="2800" kern="1200" dirty="0"/>
        </a:p>
      </dsp:txBody>
      <dsp:txXfrm>
        <a:off x="1310823" y="3877424"/>
        <a:ext cx="5607953" cy="64577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FC76D-4CB6-BA40-B787-E52D84BFBFD5}">
      <dsp:nvSpPr>
        <dsp:cNvPr id="0" name=""/>
        <dsp:cNvSpPr/>
      </dsp:nvSpPr>
      <dsp:spPr>
        <a:xfrm>
          <a:off x="1371242" y="2761"/>
          <a:ext cx="5487115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71242" y="2761"/>
        <a:ext cx="5487115" cy="645777"/>
      </dsp:txXfrm>
    </dsp:sp>
    <dsp:sp modelId="{FCA60D2E-A8C4-5847-921D-50511B1D23C2}">
      <dsp:nvSpPr>
        <dsp:cNvPr id="0" name=""/>
        <dsp:cNvSpPr/>
      </dsp:nvSpPr>
      <dsp:spPr>
        <a:xfrm rot="5400000">
          <a:off x="3993716" y="664683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3993716" y="664683"/>
        <a:ext cx="242166" cy="290599"/>
      </dsp:txXfrm>
    </dsp:sp>
    <dsp:sp modelId="{318EBFF8-DE28-1F40-AD46-5C74C0A2A1CB}">
      <dsp:nvSpPr>
        <dsp:cNvPr id="0" name=""/>
        <dsp:cNvSpPr/>
      </dsp:nvSpPr>
      <dsp:spPr>
        <a:xfrm>
          <a:off x="1341032" y="971427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41032" y="971427"/>
        <a:ext cx="5547534" cy="645777"/>
      </dsp:txXfrm>
    </dsp:sp>
    <dsp:sp modelId="{660EA378-E3BF-B84C-B5FB-9455AC328C3F}">
      <dsp:nvSpPr>
        <dsp:cNvPr id="0" name=""/>
        <dsp:cNvSpPr/>
      </dsp:nvSpPr>
      <dsp:spPr>
        <a:xfrm rot="5400000">
          <a:off x="3993716" y="1633348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1633348"/>
        <a:ext cx="242166" cy="290599"/>
      </dsp:txXfrm>
    </dsp:sp>
    <dsp:sp modelId="{B07D8C0F-DBBB-2343-8E3E-9CF26FB00C15}">
      <dsp:nvSpPr>
        <dsp:cNvPr id="0" name=""/>
        <dsp:cNvSpPr/>
      </dsp:nvSpPr>
      <dsp:spPr>
        <a:xfrm>
          <a:off x="1341032" y="1940092"/>
          <a:ext cx="5547534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Engage members of transition team</a:t>
          </a:r>
          <a:endParaRPr lang="en-US" sz="2800" kern="1200" dirty="0"/>
        </a:p>
      </dsp:txBody>
      <dsp:txXfrm>
        <a:off x="1341032" y="1940092"/>
        <a:ext cx="5547534" cy="645777"/>
      </dsp:txXfrm>
    </dsp:sp>
    <dsp:sp modelId="{F8DAD055-114A-9542-B68D-E4404747378E}">
      <dsp:nvSpPr>
        <dsp:cNvPr id="0" name=""/>
        <dsp:cNvSpPr/>
      </dsp:nvSpPr>
      <dsp:spPr>
        <a:xfrm rot="5400000">
          <a:off x="39937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2602014"/>
        <a:ext cx="242166" cy="290599"/>
      </dsp:txXfrm>
    </dsp:sp>
    <dsp:sp modelId="{1B072E85-91A6-2443-83C2-F7F3BFE9E735}">
      <dsp:nvSpPr>
        <dsp:cNvPr id="0" name=""/>
        <dsp:cNvSpPr/>
      </dsp:nvSpPr>
      <dsp:spPr>
        <a:xfrm>
          <a:off x="1341032" y="2908758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41032" y="2908758"/>
        <a:ext cx="5547534" cy="645777"/>
      </dsp:txXfrm>
    </dsp:sp>
    <dsp:sp modelId="{8AC2E338-0185-9F45-BB9F-D61822B8DBB0}">
      <dsp:nvSpPr>
        <dsp:cNvPr id="0" name=""/>
        <dsp:cNvSpPr/>
      </dsp:nvSpPr>
      <dsp:spPr>
        <a:xfrm rot="5400000">
          <a:off x="39937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3570679"/>
        <a:ext cx="242166" cy="290599"/>
      </dsp:txXfrm>
    </dsp:sp>
    <dsp:sp modelId="{8E9A5874-F449-A449-BE27-62BB6707D7B6}">
      <dsp:nvSpPr>
        <dsp:cNvPr id="0" name=""/>
        <dsp:cNvSpPr/>
      </dsp:nvSpPr>
      <dsp:spPr>
        <a:xfrm>
          <a:off x="1310823" y="3877424"/>
          <a:ext cx="5607953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10823" y="3877424"/>
        <a:ext cx="5607953" cy="64577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FC76D-4CB6-BA40-B787-E52D84BFBFD5}">
      <dsp:nvSpPr>
        <dsp:cNvPr id="0" name=""/>
        <dsp:cNvSpPr/>
      </dsp:nvSpPr>
      <dsp:spPr>
        <a:xfrm>
          <a:off x="1371242" y="2761"/>
          <a:ext cx="5487115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Assess youth readiness &amp; skills</a:t>
          </a:r>
          <a:endParaRPr lang="en-US" sz="2800" kern="1200" dirty="0"/>
        </a:p>
      </dsp:txBody>
      <dsp:txXfrm>
        <a:off x="1371242" y="2761"/>
        <a:ext cx="5487115" cy="645777"/>
      </dsp:txXfrm>
    </dsp:sp>
    <dsp:sp modelId="{FCA60D2E-A8C4-5847-921D-50511B1D23C2}">
      <dsp:nvSpPr>
        <dsp:cNvPr id="0" name=""/>
        <dsp:cNvSpPr/>
      </dsp:nvSpPr>
      <dsp:spPr>
        <a:xfrm rot="5400000">
          <a:off x="3993716" y="664683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3993716" y="664683"/>
        <a:ext cx="242166" cy="290599"/>
      </dsp:txXfrm>
    </dsp:sp>
    <dsp:sp modelId="{318EBFF8-DE28-1F40-AD46-5C74C0A2A1CB}">
      <dsp:nvSpPr>
        <dsp:cNvPr id="0" name=""/>
        <dsp:cNvSpPr/>
      </dsp:nvSpPr>
      <dsp:spPr>
        <a:xfrm>
          <a:off x="1341032" y="971427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Prepare youth for transition process</a:t>
          </a:r>
          <a:endParaRPr lang="en-US" sz="2800" kern="1200" dirty="0"/>
        </a:p>
      </dsp:txBody>
      <dsp:txXfrm>
        <a:off x="1341032" y="971427"/>
        <a:ext cx="5547534" cy="645777"/>
      </dsp:txXfrm>
    </dsp:sp>
    <dsp:sp modelId="{660EA378-E3BF-B84C-B5FB-9455AC328C3F}">
      <dsp:nvSpPr>
        <dsp:cNvPr id="0" name=""/>
        <dsp:cNvSpPr/>
      </dsp:nvSpPr>
      <dsp:spPr>
        <a:xfrm rot="5400000">
          <a:off x="3993716" y="1633348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1633348"/>
        <a:ext cx="242166" cy="290599"/>
      </dsp:txXfrm>
    </dsp:sp>
    <dsp:sp modelId="{B07D8C0F-DBBB-2343-8E3E-9CF26FB00C15}">
      <dsp:nvSpPr>
        <dsp:cNvPr id="0" name=""/>
        <dsp:cNvSpPr/>
      </dsp:nvSpPr>
      <dsp:spPr>
        <a:xfrm>
          <a:off x="1341032" y="1940092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Engage members of transition team</a:t>
          </a:r>
          <a:endParaRPr lang="en-US" sz="2800" kern="1200" dirty="0"/>
        </a:p>
      </dsp:txBody>
      <dsp:txXfrm>
        <a:off x="1341032" y="1940092"/>
        <a:ext cx="5547534" cy="645777"/>
      </dsp:txXfrm>
    </dsp:sp>
    <dsp:sp modelId="{F8DAD055-114A-9542-B68D-E4404747378E}">
      <dsp:nvSpPr>
        <dsp:cNvPr id="0" name=""/>
        <dsp:cNvSpPr/>
      </dsp:nvSpPr>
      <dsp:spPr>
        <a:xfrm rot="5400000">
          <a:off x="39937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2602014"/>
        <a:ext cx="242166" cy="290599"/>
      </dsp:txXfrm>
    </dsp:sp>
    <dsp:sp modelId="{1B072E85-91A6-2443-83C2-F7F3BFE9E735}">
      <dsp:nvSpPr>
        <dsp:cNvPr id="0" name=""/>
        <dsp:cNvSpPr/>
      </dsp:nvSpPr>
      <dsp:spPr>
        <a:xfrm>
          <a:off x="1341032" y="2908758"/>
          <a:ext cx="5547534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Transfer care</a:t>
          </a:r>
          <a:endParaRPr lang="en-US" sz="2800" kern="1200" dirty="0"/>
        </a:p>
      </dsp:txBody>
      <dsp:txXfrm>
        <a:off x="1341032" y="2908758"/>
        <a:ext cx="5547534" cy="645777"/>
      </dsp:txXfrm>
    </dsp:sp>
    <dsp:sp modelId="{8AC2E338-0185-9F45-BB9F-D61822B8DBB0}">
      <dsp:nvSpPr>
        <dsp:cNvPr id="0" name=""/>
        <dsp:cNvSpPr/>
      </dsp:nvSpPr>
      <dsp:spPr>
        <a:xfrm rot="5400000">
          <a:off x="39937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3570679"/>
        <a:ext cx="242166" cy="290599"/>
      </dsp:txXfrm>
    </dsp:sp>
    <dsp:sp modelId="{8E9A5874-F449-A449-BE27-62BB6707D7B6}">
      <dsp:nvSpPr>
        <dsp:cNvPr id="0" name=""/>
        <dsp:cNvSpPr/>
      </dsp:nvSpPr>
      <dsp:spPr>
        <a:xfrm>
          <a:off x="1310823" y="3877424"/>
          <a:ext cx="5607953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Follow-up &amp; evaluation</a:t>
          </a:r>
          <a:endParaRPr lang="en-US" sz="2800" kern="1200" dirty="0"/>
        </a:p>
      </dsp:txBody>
      <dsp:txXfrm>
        <a:off x="1310823" y="3877424"/>
        <a:ext cx="5607953" cy="64577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FC76D-4CB6-BA40-B787-E52D84BFBFD5}">
      <dsp:nvSpPr>
        <dsp:cNvPr id="0" name=""/>
        <dsp:cNvSpPr/>
      </dsp:nvSpPr>
      <dsp:spPr>
        <a:xfrm>
          <a:off x="1371242" y="2761"/>
          <a:ext cx="5487115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71242" y="2761"/>
        <a:ext cx="5487115" cy="645777"/>
      </dsp:txXfrm>
    </dsp:sp>
    <dsp:sp modelId="{FCA60D2E-A8C4-5847-921D-50511B1D23C2}">
      <dsp:nvSpPr>
        <dsp:cNvPr id="0" name=""/>
        <dsp:cNvSpPr/>
      </dsp:nvSpPr>
      <dsp:spPr>
        <a:xfrm rot="5400000">
          <a:off x="3993716" y="664683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3993716" y="664683"/>
        <a:ext cx="242166" cy="290599"/>
      </dsp:txXfrm>
    </dsp:sp>
    <dsp:sp modelId="{318EBFF8-DE28-1F40-AD46-5C74C0A2A1CB}">
      <dsp:nvSpPr>
        <dsp:cNvPr id="0" name=""/>
        <dsp:cNvSpPr/>
      </dsp:nvSpPr>
      <dsp:spPr>
        <a:xfrm>
          <a:off x="1341032" y="971427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41032" y="971427"/>
        <a:ext cx="5547534" cy="645777"/>
      </dsp:txXfrm>
    </dsp:sp>
    <dsp:sp modelId="{660EA378-E3BF-B84C-B5FB-9455AC328C3F}">
      <dsp:nvSpPr>
        <dsp:cNvPr id="0" name=""/>
        <dsp:cNvSpPr/>
      </dsp:nvSpPr>
      <dsp:spPr>
        <a:xfrm rot="5400000">
          <a:off x="3993716" y="1633348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1633348"/>
        <a:ext cx="242166" cy="290599"/>
      </dsp:txXfrm>
    </dsp:sp>
    <dsp:sp modelId="{B07D8C0F-DBBB-2343-8E3E-9CF26FB00C15}">
      <dsp:nvSpPr>
        <dsp:cNvPr id="0" name=""/>
        <dsp:cNvSpPr/>
      </dsp:nvSpPr>
      <dsp:spPr>
        <a:xfrm>
          <a:off x="1341032" y="1940092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41032" y="1940092"/>
        <a:ext cx="5547534" cy="645777"/>
      </dsp:txXfrm>
    </dsp:sp>
    <dsp:sp modelId="{F8DAD055-114A-9542-B68D-E4404747378E}">
      <dsp:nvSpPr>
        <dsp:cNvPr id="0" name=""/>
        <dsp:cNvSpPr/>
      </dsp:nvSpPr>
      <dsp:spPr>
        <a:xfrm rot="5400000">
          <a:off x="39937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2602014"/>
        <a:ext cx="242166" cy="290599"/>
      </dsp:txXfrm>
    </dsp:sp>
    <dsp:sp modelId="{1B072E85-91A6-2443-83C2-F7F3BFE9E735}">
      <dsp:nvSpPr>
        <dsp:cNvPr id="0" name=""/>
        <dsp:cNvSpPr/>
      </dsp:nvSpPr>
      <dsp:spPr>
        <a:xfrm>
          <a:off x="1341032" y="2908758"/>
          <a:ext cx="5547534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Transfer care</a:t>
          </a:r>
          <a:endParaRPr lang="en-US" sz="2800" kern="1200" dirty="0"/>
        </a:p>
      </dsp:txBody>
      <dsp:txXfrm>
        <a:off x="1341032" y="2908758"/>
        <a:ext cx="5547534" cy="645777"/>
      </dsp:txXfrm>
    </dsp:sp>
    <dsp:sp modelId="{8AC2E338-0185-9F45-BB9F-D61822B8DBB0}">
      <dsp:nvSpPr>
        <dsp:cNvPr id="0" name=""/>
        <dsp:cNvSpPr/>
      </dsp:nvSpPr>
      <dsp:spPr>
        <a:xfrm rot="5400000">
          <a:off x="39937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3570679"/>
        <a:ext cx="242166" cy="290599"/>
      </dsp:txXfrm>
    </dsp:sp>
    <dsp:sp modelId="{8E9A5874-F449-A449-BE27-62BB6707D7B6}">
      <dsp:nvSpPr>
        <dsp:cNvPr id="0" name=""/>
        <dsp:cNvSpPr/>
      </dsp:nvSpPr>
      <dsp:spPr>
        <a:xfrm>
          <a:off x="1310823" y="3877424"/>
          <a:ext cx="5607953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Follow-up &amp; evaluation</a:t>
          </a:r>
          <a:endParaRPr lang="en-US" sz="2800" kern="1200" dirty="0"/>
        </a:p>
      </dsp:txBody>
      <dsp:txXfrm>
        <a:off x="1310823" y="3877424"/>
        <a:ext cx="5607953" cy="64577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FC76D-4CB6-BA40-B787-E52D84BFBFD5}">
      <dsp:nvSpPr>
        <dsp:cNvPr id="0" name=""/>
        <dsp:cNvSpPr/>
      </dsp:nvSpPr>
      <dsp:spPr>
        <a:xfrm>
          <a:off x="1371242" y="2761"/>
          <a:ext cx="5487115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71242" y="2761"/>
        <a:ext cx="5487115" cy="645777"/>
      </dsp:txXfrm>
    </dsp:sp>
    <dsp:sp modelId="{FCA60D2E-A8C4-5847-921D-50511B1D23C2}">
      <dsp:nvSpPr>
        <dsp:cNvPr id="0" name=""/>
        <dsp:cNvSpPr/>
      </dsp:nvSpPr>
      <dsp:spPr>
        <a:xfrm rot="5400000">
          <a:off x="3993716" y="664683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3993716" y="664683"/>
        <a:ext cx="242166" cy="290599"/>
      </dsp:txXfrm>
    </dsp:sp>
    <dsp:sp modelId="{318EBFF8-DE28-1F40-AD46-5C74C0A2A1CB}">
      <dsp:nvSpPr>
        <dsp:cNvPr id="0" name=""/>
        <dsp:cNvSpPr/>
      </dsp:nvSpPr>
      <dsp:spPr>
        <a:xfrm>
          <a:off x="1341032" y="971427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41032" y="971427"/>
        <a:ext cx="5547534" cy="645777"/>
      </dsp:txXfrm>
    </dsp:sp>
    <dsp:sp modelId="{660EA378-E3BF-B84C-B5FB-9455AC328C3F}">
      <dsp:nvSpPr>
        <dsp:cNvPr id="0" name=""/>
        <dsp:cNvSpPr/>
      </dsp:nvSpPr>
      <dsp:spPr>
        <a:xfrm rot="5400000">
          <a:off x="3993716" y="1633348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1633348"/>
        <a:ext cx="242166" cy="290599"/>
      </dsp:txXfrm>
    </dsp:sp>
    <dsp:sp modelId="{B07D8C0F-DBBB-2343-8E3E-9CF26FB00C15}">
      <dsp:nvSpPr>
        <dsp:cNvPr id="0" name=""/>
        <dsp:cNvSpPr/>
      </dsp:nvSpPr>
      <dsp:spPr>
        <a:xfrm>
          <a:off x="1341032" y="1940092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41032" y="1940092"/>
        <a:ext cx="5547534" cy="645777"/>
      </dsp:txXfrm>
    </dsp:sp>
    <dsp:sp modelId="{F8DAD055-114A-9542-B68D-E4404747378E}">
      <dsp:nvSpPr>
        <dsp:cNvPr id="0" name=""/>
        <dsp:cNvSpPr/>
      </dsp:nvSpPr>
      <dsp:spPr>
        <a:xfrm rot="5400000">
          <a:off x="39937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2602014"/>
        <a:ext cx="242166" cy="290599"/>
      </dsp:txXfrm>
    </dsp:sp>
    <dsp:sp modelId="{1B072E85-91A6-2443-83C2-F7F3BFE9E735}">
      <dsp:nvSpPr>
        <dsp:cNvPr id="0" name=""/>
        <dsp:cNvSpPr/>
      </dsp:nvSpPr>
      <dsp:spPr>
        <a:xfrm>
          <a:off x="1341032" y="2908758"/>
          <a:ext cx="5547534" cy="645777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341032" y="2908758"/>
        <a:ext cx="5547534" cy="645777"/>
      </dsp:txXfrm>
    </dsp:sp>
    <dsp:sp modelId="{8AC2E338-0185-9F45-BB9F-D61822B8DBB0}">
      <dsp:nvSpPr>
        <dsp:cNvPr id="0" name=""/>
        <dsp:cNvSpPr/>
      </dsp:nvSpPr>
      <dsp:spPr>
        <a:xfrm rot="5400000">
          <a:off x="39937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5400000">
        <a:off x="3993716" y="3570679"/>
        <a:ext cx="242166" cy="290599"/>
      </dsp:txXfrm>
    </dsp:sp>
    <dsp:sp modelId="{8E9A5874-F449-A449-BE27-62BB6707D7B6}">
      <dsp:nvSpPr>
        <dsp:cNvPr id="0" name=""/>
        <dsp:cNvSpPr/>
      </dsp:nvSpPr>
      <dsp:spPr>
        <a:xfrm>
          <a:off x="1310823" y="3877424"/>
          <a:ext cx="5607953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Follow-up &amp; evaluation</a:t>
          </a:r>
          <a:endParaRPr lang="en-US" sz="2800" kern="1200" dirty="0"/>
        </a:p>
      </dsp:txBody>
      <dsp:txXfrm>
        <a:off x="1310823" y="3877424"/>
        <a:ext cx="5607953" cy="64577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CFC76D-4CB6-BA40-B787-E52D84BFBFD5}">
      <dsp:nvSpPr>
        <dsp:cNvPr id="0" name=""/>
        <dsp:cNvSpPr/>
      </dsp:nvSpPr>
      <dsp:spPr>
        <a:xfrm>
          <a:off x="21992" y="2761"/>
          <a:ext cx="3994615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Assess youth readiness &amp; skills</a:t>
          </a:r>
          <a:endParaRPr lang="en-US" sz="1800" kern="1200" dirty="0"/>
        </a:p>
      </dsp:txBody>
      <dsp:txXfrm>
        <a:off x="21992" y="2761"/>
        <a:ext cx="3994615" cy="645777"/>
      </dsp:txXfrm>
    </dsp:sp>
    <dsp:sp modelId="{FCA60D2E-A8C4-5847-921D-50511B1D23C2}">
      <dsp:nvSpPr>
        <dsp:cNvPr id="0" name=""/>
        <dsp:cNvSpPr/>
      </dsp:nvSpPr>
      <dsp:spPr>
        <a:xfrm rot="5400000">
          <a:off x="1898216" y="664683"/>
          <a:ext cx="242166" cy="2905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5400000">
        <a:off x="1898216" y="664683"/>
        <a:ext cx="242166" cy="290599"/>
      </dsp:txXfrm>
    </dsp:sp>
    <dsp:sp modelId="{318EBFF8-DE28-1F40-AD46-5C74C0A2A1CB}">
      <dsp:nvSpPr>
        <dsp:cNvPr id="0" name=""/>
        <dsp:cNvSpPr/>
      </dsp:nvSpPr>
      <dsp:spPr>
        <a:xfrm>
          <a:off x="0" y="971427"/>
          <a:ext cx="4038600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Prepare youth for transition process</a:t>
          </a:r>
          <a:endParaRPr lang="en-US" sz="1800" kern="1200" dirty="0"/>
        </a:p>
      </dsp:txBody>
      <dsp:txXfrm>
        <a:off x="0" y="971427"/>
        <a:ext cx="4038600" cy="645777"/>
      </dsp:txXfrm>
    </dsp:sp>
    <dsp:sp modelId="{660EA378-E3BF-B84C-B5FB-9455AC328C3F}">
      <dsp:nvSpPr>
        <dsp:cNvPr id="0" name=""/>
        <dsp:cNvSpPr/>
      </dsp:nvSpPr>
      <dsp:spPr>
        <a:xfrm rot="5400000">
          <a:off x="1898216" y="1633348"/>
          <a:ext cx="242166" cy="2905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5400000">
        <a:off x="1898216" y="1633348"/>
        <a:ext cx="242166" cy="290599"/>
      </dsp:txXfrm>
    </dsp:sp>
    <dsp:sp modelId="{B07D8C0F-DBBB-2343-8E3E-9CF26FB00C15}">
      <dsp:nvSpPr>
        <dsp:cNvPr id="0" name=""/>
        <dsp:cNvSpPr/>
      </dsp:nvSpPr>
      <dsp:spPr>
        <a:xfrm>
          <a:off x="0" y="1940092"/>
          <a:ext cx="4038600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Identify members of transition team</a:t>
          </a:r>
          <a:endParaRPr lang="en-US" sz="1800" kern="1200" dirty="0"/>
        </a:p>
      </dsp:txBody>
      <dsp:txXfrm>
        <a:off x="0" y="1940092"/>
        <a:ext cx="4038600" cy="645777"/>
      </dsp:txXfrm>
    </dsp:sp>
    <dsp:sp modelId="{F8DAD055-114A-9542-B68D-E4404747378E}">
      <dsp:nvSpPr>
        <dsp:cNvPr id="0" name=""/>
        <dsp:cNvSpPr/>
      </dsp:nvSpPr>
      <dsp:spPr>
        <a:xfrm rot="5400000">
          <a:off x="1898216" y="2602014"/>
          <a:ext cx="242166" cy="2905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5400000">
        <a:off x="1898216" y="2602014"/>
        <a:ext cx="242166" cy="290599"/>
      </dsp:txXfrm>
    </dsp:sp>
    <dsp:sp modelId="{1B072E85-91A6-2443-83C2-F7F3BFE9E735}">
      <dsp:nvSpPr>
        <dsp:cNvPr id="0" name=""/>
        <dsp:cNvSpPr/>
      </dsp:nvSpPr>
      <dsp:spPr>
        <a:xfrm>
          <a:off x="0" y="2908758"/>
          <a:ext cx="4038600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Transfer care</a:t>
          </a:r>
          <a:endParaRPr lang="en-US" sz="1800" kern="1200" dirty="0"/>
        </a:p>
      </dsp:txBody>
      <dsp:txXfrm>
        <a:off x="0" y="2908758"/>
        <a:ext cx="4038600" cy="645777"/>
      </dsp:txXfrm>
    </dsp:sp>
    <dsp:sp modelId="{8AC2E338-0185-9F45-BB9F-D61822B8DBB0}">
      <dsp:nvSpPr>
        <dsp:cNvPr id="0" name=""/>
        <dsp:cNvSpPr/>
      </dsp:nvSpPr>
      <dsp:spPr>
        <a:xfrm rot="5400000">
          <a:off x="1898216" y="3570679"/>
          <a:ext cx="242166" cy="2905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5400000">
        <a:off x="1898216" y="3570679"/>
        <a:ext cx="242166" cy="290599"/>
      </dsp:txXfrm>
    </dsp:sp>
    <dsp:sp modelId="{8E9A5874-F449-A449-BE27-62BB6707D7B6}">
      <dsp:nvSpPr>
        <dsp:cNvPr id="0" name=""/>
        <dsp:cNvSpPr/>
      </dsp:nvSpPr>
      <dsp:spPr>
        <a:xfrm>
          <a:off x="-21992" y="3877424"/>
          <a:ext cx="4082584" cy="645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Follow-up &amp; evaluation</a:t>
          </a:r>
          <a:endParaRPr lang="en-US" sz="1800" kern="1200" dirty="0"/>
        </a:p>
      </dsp:txBody>
      <dsp:txXfrm>
        <a:off x="-21992" y="3877424"/>
        <a:ext cx="4082584" cy="645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0A91E-60BE-DA49-AD02-2B3A09A86F92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8A8C3-61CE-CB45-96EB-890B97B36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 minutes per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8A8C3-61CE-CB45-96EB-890B97B36E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3E49-1DED-764B-944C-062CCE2E87DD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7705D-1C71-0A46-8D75-F4D24CBEC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11.xml.rels><?xml version="1.0" encoding="UTF-8" standalone="yes"?>
<Relationships xmlns="http://schemas.openxmlformats.org/package/2006/relationships"><Relationship Id="rId6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12.xml.rels><?xml version="1.0" encoding="UTF-8" standalone="yes"?>
<Relationships xmlns="http://schemas.openxmlformats.org/package/2006/relationships"><Relationship Id="rId6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5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4.xml"/><Relationship Id="rId4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Relationship Id="rId3" Type="http://schemas.openxmlformats.org/officeDocument/2006/relationships/diagramLayout" Target="../diagrams/layout4.xml"/><Relationship Id="rId5" Type="http://schemas.openxmlformats.org/officeDocument/2006/relationships/diagramColors" Target="../diagrams/colors4.xml"/></Relationships>
</file>

<file path=ppt/slides/_rels/slide14.xml.rels><?xml version="1.0" encoding="UTF-8" standalone="yes"?>
<Relationships xmlns="http://schemas.openxmlformats.org/package/2006/relationships"><Relationship Id="rId6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Relationship Id="rId3" Type="http://schemas.openxmlformats.org/officeDocument/2006/relationships/diagramLayout" Target="../diagrams/layout5.xml"/><Relationship Id="rId5" Type="http://schemas.openxmlformats.org/officeDocument/2006/relationships/diagramColors" Target="../diagrams/colors5.xml"/></Relationships>
</file>

<file path=ppt/slides/_rels/slide15.xml.rels><?xml version="1.0" encoding="UTF-8" standalone="yes"?>
<Relationships xmlns="http://schemas.openxmlformats.org/package/2006/relationships"><Relationship Id="rId6" Type="http://schemas.microsoft.com/office/2007/relationships/diagramDrawing" Target="../diagrams/drawing6.xml"/><Relationship Id="rId4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Relationship Id="rId3" Type="http://schemas.openxmlformats.org/officeDocument/2006/relationships/diagramLayout" Target="../diagrams/layout6.xml"/><Relationship Id="rId5" Type="http://schemas.openxmlformats.org/officeDocument/2006/relationships/diagramColors" Target="../diagrams/colors6.xml"/></Relationships>
</file>

<file path=ppt/slides/_rels/slide16.xml.rels><?xml version="1.0" encoding="UTF-8" standalone="yes"?>
<Relationships xmlns="http://schemas.openxmlformats.org/package/2006/relationships"><Relationship Id="rId6" Type="http://schemas.microsoft.com/office/2007/relationships/diagramDrawing" Target="../diagrams/drawing7.xml"/><Relationship Id="rId4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Relationship Id="rId3" Type="http://schemas.openxmlformats.org/officeDocument/2006/relationships/diagramLayout" Target="../diagrams/layout7.xml"/><Relationship Id="rId5" Type="http://schemas.openxmlformats.org/officeDocument/2006/relationships/diagramColors" Target="../diagrams/colors7.xml"/></Relationships>
</file>

<file path=ppt/slides/_rels/slide17.xml.rels><?xml version="1.0" encoding="UTF-8" standalone="yes"?>
<Relationships xmlns="http://schemas.openxmlformats.org/package/2006/relationships"><Relationship Id="rId6" Type="http://schemas.microsoft.com/office/2007/relationships/diagramDrawing" Target="../diagrams/drawing8.xml"/><Relationship Id="rId4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Relationship Id="rId3" Type="http://schemas.openxmlformats.org/officeDocument/2006/relationships/diagramLayout" Target="../diagrams/layout8.xml"/><Relationship Id="rId5" Type="http://schemas.openxmlformats.org/officeDocument/2006/relationships/diagramColors" Target="../diagrams/colors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6" Type="http://schemas.microsoft.com/office/2007/relationships/diagramDrawing" Target="../diagrams/drawing9.xml"/><Relationship Id="rId4" Type="http://schemas.openxmlformats.org/officeDocument/2006/relationships/diagramQuickStyle" Target="../diagrams/quickStyle9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9.xml"/><Relationship Id="rId3" Type="http://schemas.openxmlformats.org/officeDocument/2006/relationships/diagramLayout" Target="../diagrams/layout9.xml"/><Relationship Id="rId5" Type="http://schemas.openxmlformats.org/officeDocument/2006/relationships/diagramColors" Target="../diagrams/colors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hyperlink" Target="http://www.k4health.org/toolkits/alhi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vguidelines.org" TargetMode="External"/><Relationship Id="rId3" Type="http://schemas.openxmlformats.org/officeDocument/2006/relationships/hyperlink" Target="ftp://ftp.hrsa.gov/hab/june2007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sge.com/RyanWhite20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 from Adolescent to Adult HIV Care – Practices &amp; Pitfalls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2585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Tess Barton, MD – University of Texas Southwestern, </a:t>
            </a:r>
          </a:p>
          <a:p>
            <a:r>
              <a:rPr lang="en-US" dirty="0" smtClean="0"/>
              <a:t>Dallas, TX</a:t>
            </a:r>
          </a:p>
          <a:p>
            <a:r>
              <a:rPr lang="en-US" dirty="0" smtClean="0"/>
              <a:t>Ana </a:t>
            </a:r>
            <a:r>
              <a:rPr lang="en-US" dirty="0" err="1" smtClean="0"/>
              <a:t>Puga</a:t>
            </a:r>
            <a:r>
              <a:rPr lang="en-US" dirty="0" smtClean="0"/>
              <a:t>, MD – Children’s Diagnostic &amp; Treatment Center, Fort Lauderdale, FL</a:t>
            </a:r>
          </a:p>
          <a:p>
            <a:r>
              <a:rPr lang="en-US" dirty="0" smtClean="0"/>
              <a:t>June Trimble - University of Texas Southwestern, </a:t>
            </a:r>
          </a:p>
          <a:p>
            <a:r>
              <a:rPr lang="en-US" dirty="0" smtClean="0"/>
              <a:t>Dallas, TX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in Transitioning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ircular Arrow 6"/>
          <p:cNvSpPr/>
          <p:nvPr/>
        </p:nvSpPr>
        <p:spPr>
          <a:xfrm rot="5400000">
            <a:off x="6929356" y="1880776"/>
            <a:ext cx="852100" cy="916275"/>
          </a:xfrm>
          <a:prstGeom prst="circular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ircular Arrow 7"/>
          <p:cNvSpPr/>
          <p:nvPr/>
        </p:nvSpPr>
        <p:spPr>
          <a:xfrm rot="16200000">
            <a:off x="1318402" y="1945077"/>
            <a:ext cx="852100" cy="916275"/>
          </a:xfrm>
          <a:prstGeom prst="circular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916410" y="1720026"/>
            <a:ext cx="836023" cy="4083052"/>
          </a:xfrm>
          <a:custGeom>
            <a:avLst/>
            <a:gdLst>
              <a:gd name="connsiteX0" fmla="*/ 1103979 w 1103979"/>
              <a:gd name="connsiteY0" fmla="*/ 4083052 h 4083052"/>
              <a:gd name="connsiteX1" fmla="*/ 284033 w 1103979"/>
              <a:gd name="connsiteY1" fmla="*/ 3102476 h 4083052"/>
              <a:gd name="connsiteX2" fmla="*/ 10718 w 1103979"/>
              <a:gd name="connsiteY2" fmla="*/ 1816476 h 4083052"/>
              <a:gd name="connsiteX3" fmla="*/ 348342 w 1103979"/>
              <a:gd name="connsiteY3" fmla="*/ 498325 h 4083052"/>
              <a:gd name="connsiteX4" fmla="*/ 1087901 w 1103979"/>
              <a:gd name="connsiteY4" fmla="*/ 0 h 4083052"/>
              <a:gd name="connsiteX5" fmla="*/ 1087901 w 1103979"/>
              <a:gd name="connsiteY5" fmla="*/ 0 h 408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979" h="4083052">
                <a:moveTo>
                  <a:pt x="1103979" y="4083052"/>
                </a:moveTo>
                <a:cubicBezTo>
                  <a:pt x="785111" y="3781645"/>
                  <a:pt x="466243" y="3480239"/>
                  <a:pt x="284033" y="3102476"/>
                </a:cubicBezTo>
                <a:cubicBezTo>
                  <a:pt x="101823" y="2724713"/>
                  <a:pt x="0" y="2250501"/>
                  <a:pt x="10718" y="1816476"/>
                </a:cubicBezTo>
                <a:cubicBezTo>
                  <a:pt x="21436" y="1382451"/>
                  <a:pt x="168812" y="801071"/>
                  <a:pt x="348342" y="498325"/>
                </a:cubicBezTo>
                <a:cubicBezTo>
                  <a:pt x="527873" y="195579"/>
                  <a:pt x="1087901" y="0"/>
                  <a:pt x="1087901" y="0"/>
                </a:cubicBezTo>
                <a:lnTo>
                  <a:pt x="1087901" y="0"/>
                </a:lnTo>
              </a:path>
            </a:pathLst>
          </a:custGeom>
          <a:ln w="50800" cap="flat" cmpd="sng" algn="ctr">
            <a:solidFill>
              <a:srgbClr val="FFFF00"/>
            </a:solidFill>
            <a:prstDash val="dash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H="1">
            <a:off x="7335075" y="2829265"/>
            <a:ext cx="751838" cy="2973813"/>
          </a:xfrm>
          <a:custGeom>
            <a:avLst/>
            <a:gdLst>
              <a:gd name="connsiteX0" fmla="*/ 1103979 w 1103979"/>
              <a:gd name="connsiteY0" fmla="*/ 4083052 h 4083052"/>
              <a:gd name="connsiteX1" fmla="*/ 284033 w 1103979"/>
              <a:gd name="connsiteY1" fmla="*/ 3102476 h 4083052"/>
              <a:gd name="connsiteX2" fmla="*/ 10718 w 1103979"/>
              <a:gd name="connsiteY2" fmla="*/ 1816476 h 4083052"/>
              <a:gd name="connsiteX3" fmla="*/ 348342 w 1103979"/>
              <a:gd name="connsiteY3" fmla="*/ 498325 h 4083052"/>
              <a:gd name="connsiteX4" fmla="*/ 1087901 w 1103979"/>
              <a:gd name="connsiteY4" fmla="*/ 0 h 4083052"/>
              <a:gd name="connsiteX5" fmla="*/ 1087901 w 1103979"/>
              <a:gd name="connsiteY5" fmla="*/ 0 h 408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979" h="4083052">
                <a:moveTo>
                  <a:pt x="1103979" y="4083052"/>
                </a:moveTo>
                <a:cubicBezTo>
                  <a:pt x="785111" y="3781645"/>
                  <a:pt x="466243" y="3480239"/>
                  <a:pt x="284033" y="3102476"/>
                </a:cubicBezTo>
                <a:cubicBezTo>
                  <a:pt x="101823" y="2724713"/>
                  <a:pt x="0" y="2250501"/>
                  <a:pt x="10718" y="1816476"/>
                </a:cubicBezTo>
                <a:cubicBezTo>
                  <a:pt x="21436" y="1382451"/>
                  <a:pt x="168812" y="801071"/>
                  <a:pt x="348342" y="498325"/>
                </a:cubicBezTo>
                <a:cubicBezTo>
                  <a:pt x="527873" y="195579"/>
                  <a:pt x="1087901" y="0"/>
                  <a:pt x="1087901" y="0"/>
                </a:cubicBezTo>
                <a:lnTo>
                  <a:pt x="1087901" y="0"/>
                </a:lnTo>
              </a:path>
            </a:pathLst>
          </a:custGeom>
          <a:ln w="50800" cap="flat" cmpd="sng" algn="ctr">
            <a:solidFill>
              <a:srgbClr val="FFFF00"/>
            </a:solidFill>
            <a:prstDash val="dash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in Transitioning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1605726" y="2830786"/>
            <a:ext cx="5932547" cy="3295377"/>
          </a:xfrm>
          <a:prstGeom prst="wedgeRoundRectCallout">
            <a:avLst>
              <a:gd name="adj1" fmla="val 576"/>
              <a:gd name="adj2" fmla="val -6774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182880">
              <a:buFont typeface="Arial"/>
              <a:buChar char="•"/>
            </a:pPr>
            <a:r>
              <a:rPr lang="en-US" sz="2400" dirty="0" smtClean="0"/>
              <a:t>Begin transition planning at least 3 years before expected transition, if possible</a:t>
            </a:r>
          </a:p>
          <a:p>
            <a:pPr marL="457200" indent="-182880">
              <a:buFont typeface="Arial"/>
              <a:buChar char="•"/>
            </a:pPr>
            <a:r>
              <a:rPr lang="en-US" sz="2400" dirty="0" smtClean="0"/>
              <a:t>Transition checklist tools available</a:t>
            </a:r>
          </a:p>
          <a:p>
            <a:pPr marL="457200" indent="-182880">
              <a:buFont typeface="Arial"/>
              <a:buChar char="•"/>
            </a:pPr>
            <a:r>
              <a:rPr lang="en-US" sz="2400" dirty="0" smtClean="0"/>
              <a:t>Review and modify the plan annually</a:t>
            </a:r>
          </a:p>
          <a:p>
            <a:pPr marL="457200" indent="-182880">
              <a:buFont typeface="Arial"/>
              <a:buChar char="•"/>
            </a:pPr>
            <a:r>
              <a:rPr lang="en-US" sz="2400" dirty="0" smtClean="0"/>
              <a:t>Involve family, caregivers</a:t>
            </a:r>
          </a:p>
          <a:p>
            <a:pPr marL="457200" indent="-182880">
              <a:buFont typeface="Arial"/>
              <a:buChar char="•"/>
            </a:pPr>
            <a:r>
              <a:rPr lang="en-US" sz="2400" dirty="0" smtClean="0"/>
              <a:t>Incorporate mental health assessments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in Transitioning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ular Callout 9"/>
          <p:cNvSpPr/>
          <p:nvPr/>
        </p:nvSpPr>
        <p:spPr>
          <a:xfrm>
            <a:off x="868177" y="2941726"/>
            <a:ext cx="7266967" cy="3552577"/>
          </a:xfrm>
          <a:prstGeom prst="wedgeRoundRectCallout">
            <a:avLst>
              <a:gd name="adj1" fmla="val -1396"/>
              <a:gd name="adj2" fmla="val -686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/>
          </a:p>
          <a:p>
            <a:r>
              <a:rPr lang="en-US" sz="2000" dirty="0" smtClean="0"/>
              <a:t>• Know when to seek medical care for symptoms or emergencies</a:t>
            </a:r>
          </a:p>
          <a:p>
            <a:r>
              <a:rPr lang="en-US" sz="2000" dirty="0" smtClean="0"/>
              <a:t>• Make, cancel, and reschedule appointments </a:t>
            </a:r>
          </a:p>
          <a:p>
            <a:r>
              <a:rPr lang="en-US" sz="2000" dirty="0" smtClean="0"/>
              <a:t>• Arrive to appointments on time </a:t>
            </a:r>
          </a:p>
          <a:p>
            <a:r>
              <a:rPr lang="en-US" sz="2000" dirty="0" smtClean="0"/>
              <a:t>• Call ahead of time for urgent visits </a:t>
            </a:r>
          </a:p>
          <a:p>
            <a:r>
              <a:rPr lang="en-US" sz="2000" dirty="0" smtClean="0"/>
              <a:t>• Request prescription refills correctly</a:t>
            </a:r>
          </a:p>
          <a:p>
            <a:r>
              <a:rPr lang="en-US" sz="2000" dirty="0" smtClean="0"/>
              <a:t>• Negotiate multiple providers and subspecialty visits </a:t>
            </a:r>
          </a:p>
          <a:p>
            <a:r>
              <a:rPr lang="en-US" sz="2000" dirty="0" smtClean="0"/>
              <a:t>• Understand health insurance, how to obtain it and renew it </a:t>
            </a:r>
          </a:p>
          <a:p>
            <a:r>
              <a:rPr lang="en-US" sz="2000" dirty="0" smtClean="0"/>
              <a:t>• Understand entitlements and know how to access them </a:t>
            </a:r>
          </a:p>
          <a:p>
            <a:r>
              <a:rPr lang="en-US" sz="2000" dirty="0" smtClean="0"/>
              <a:t>• Establish a good working relationship with a case manager </a:t>
            </a:r>
          </a:p>
          <a:p>
            <a:r>
              <a:rPr lang="en-US" sz="16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8294E-6 5.69843E-6 L 4.08294E-6 -0.11956 " pathEditMode="relative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in Transitioning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ular Callout 9"/>
          <p:cNvSpPr/>
          <p:nvPr/>
        </p:nvSpPr>
        <p:spPr>
          <a:xfrm>
            <a:off x="1382641" y="2941726"/>
            <a:ext cx="7266967" cy="3184437"/>
          </a:xfrm>
          <a:prstGeom prst="wedgeRoundRectCallout">
            <a:avLst>
              <a:gd name="adj1" fmla="val 5241"/>
              <a:gd name="adj2" fmla="val -6911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457200" indent="-182880">
              <a:spcBef>
                <a:spcPts val="600"/>
              </a:spcBef>
              <a:buFont typeface="Arial"/>
              <a:buChar char="•"/>
            </a:pPr>
            <a:r>
              <a:rPr lang="en-US" sz="2000" dirty="0" smtClean="0"/>
              <a:t>Pediatric/adolescent care team should consider implementing a more structured appointment system </a:t>
            </a:r>
            <a:r>
              <a:rPr lang="en-US" sz="2000" i="1" dirty="0" smtClean="0"/>
              <a:t>before transition  </a:t>
            </a:r>
            <a:r>
              <a:rPr lang="en-US" sz="2000" dirty="0" smtClean="0"/>
              <a:t>to promote skills building and to minimize “culture shock”</a:t>
            </a:r>
          </a:p>
          <a:p>
            <a:pPr marL="457200" lvl="2" indent="-182880">
              <a:spcBef>
                <a:spcPts val="600"/>
              </a:spcBef>
              <a:buFont typeface="Arial"/>
              <a:buChar char="•"/>
            </a:pPr>
            <a:r>
              <a:rPr lang="en-US" sz="2000" dirty="0" smtClean="0"/>
              <a:t>Policies are generally followed more strictly in adult care</a:t>
            </a:r>
          </a:p>
          <a:p>
            <a:pPr marL="457200" indent="-182880">
              <a:spcBef>
                <a:spcPts val="600"/>
              </a:spcBef>
              <a:buFont typeface="Arial"/>
              <a:buChar char="•"/>
            </a:pPr>
            <a:r>
              <a:rPr lang="en-US" sz="2000" dirty="0" smtClean="0"/>
              <a:t>Peer support groups </a:t>
            </a:r>
          </a:p>
          <a:p>
            <a:pPr marL="457200" indent="-182880">
              <a:spcBef>
                <a:spcPts val="600"/>
              </a:spcBef>
              <a:buFont typeface="Arial"/>
              <a:buChar char="•"/>
            </a:pPr>
            <a:r>
              <a:rPr lang="en-US" sz="2000" dirty="0" smtClean="0"/>
              <a:t>Skills practice sessions with medical students and residents </a:t>
            </a:r>
            <a:r>
              <a:rPr lang="en-US" sz="16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in Transitioning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1414809" y="2909576"/>
            <a:ext cx="6109398" cy="3006027"/>
          </a:xfrm>
          <a:prstGeom prst="wedgeRoundRectCallout">
            <a:avLst>
              <a:gd name="adj1" fmla="val -3658"/>
              <a:gd name="adj2" fmla="val -7204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buFont typeface="Arial"/>
              <a:buChar char="•"/>
            </a:pPr>
            <a:r>
              <a:rPr lang="en-US" sz="2000" dirty="0" smtClean="0"/>
              <a:t>Multidisciplinary team</a:t>
            </a:r>
          </a:p>
          <a:p>
            <a:pPr indent="-182880">
              <a:buFont typeface="Arial"/>
              <a:buChar char="•"/>
            </a:pPr>
            <a:r>
              <a:rPr lang="en-US" sz="2000" dirty="0" smtClean="0"/>
              <a:t>Pick the right adult provider</a:t>
            </a:r>
          </a:p>
          <a:p>
            <a:pPr indent="-182880">
              <a:buFont typeface="Arial"/>
              <a:buChar char="•"/>
            </a:pPr>
            <a:r>
              <a:rPr lang="en-US" sz="2000" dirty="0" smtClean="0"/>
              <a:t>Accepts patient’s health insurance (or no</a:t>
            </a:r>
          </a:p>
          <a:p>
            <a:pPr indent="-182880"/>
            <a:r>
              <a:rPr lang="en-US" sz="2000" dirty="0" smtClean="0"/>
              <a:t>   insurance)</a:t>
            </a:r>
          </a:p>
          <a:p>
            <a:pPr indent="-182880">
              <a:buFont typeface="Arial"/>
              <a:buChar char="•"/>
            </a:pPr>
            <a:r>
              <a:rPr lang="en-US" sz="2000" dirty="0" smtClean="0"/>
              <a:t>Pre-transition communication between pediatric</a:t>
            </a:r>
          </a:p>
          <a:p>
            <a:pPr indent="-182880"/>
            <a:r>
              <a:rPr lang="en-US" sz="2000" dirty="0" smtClean="0"/>
              <a:t>   and adult providers</a:t>
            </a:r>
          </a:p>
          <a:p>
            <a:pPr indent="-182880">
              <a:buFont typeface="Arial"/>
              <a:buChar char="•"/>
            </a:pPr>
            <a:r>
              <a:rPr lang="en-US" sz="2000" dirty="0" smtClean="0"/>
              <a:t>Adult clinic: assign youth contact person</a:t>
            </a:r>
          </a:p>
          <a:p>
            <a:pPr indent="-182880">
              <a:buFont typeface="Arial"/>
              <a:buChar char="•"/>
            </a:pPr>
            <a:r>
              <a:rPr lang="en-US" sz="2000" dirty="0" smtClean="0"/>
              <a:t>Case manager for youth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97E-7 7.13228E-6 L -7.097E-7 -0.26456 " pathEditMode="relative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in Transitioning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in Transitioning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1720279" y="3137797"/>
            <a:ext cx="6302326" cy="2504531"/>
          </a:xfrm>
          <a:prstGeom prst="wedgeRoundRectCallout">
            <a:avLst>
              <a:gd name="adj1" fmla="val -10311"/>
              <a:gd name="adj2" fmla="val -8387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7432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Health summary or passport</a:t>
            </a:r>
          </a:p>
          <a:p>
            <a:pPr indent="-27432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Case conference</a:t>
            </a:r>
          </a:p>
          <a:p>
            <a:pPr indent="-27432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Transition team all aware of appointment</a:t>
            </a:r>
          </a:p>
          <a:p>
            <a:pPr indent="-27432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Release of information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6080" y="61261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97E-7 3.91304E-6 L 0.00174 -0.40056 " pathEditMode="relative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in Transitioning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1543427" y="3038176"/>
            <a:ext cx="6897188" cy="2845277"/>
          </a:xfrm>
          <a:prstGeom prst="wedgeRoundRectCallout">
            <a:avLst>
              <a:gd name="adj1" fmla="val 2620"/>
              <a:gd name="adj2" fmla="val -7336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82880">
              <a:buFont typeface="Arial"/>
              <a:buChar char="•"/>
            </a:pPr>
            <a:r>
              <a:rPr lang="en-US" sz="2400" dirty="0" smtClean="0"/>
              <a:t>Verify that initial appointment kept</a:t>
            </a:r>
          </a:p>
          <a:p>
            <a:pPr indent="-182880">
              <a:buFont typeface="Arial"/>
              <a:buChar char="•"/>
            </a:pPr>
            <a:r>
              <a:rPr lang="en-US" sz="2400" dirty="0" smtClean="0"/>
              <a:t>For drop-outs, identify &amp; enroll in support services </a:t>
            </a:r>
          </a:p>
          <a:p>
            <a:pPr indent="-182880">
              <a:buFont typeface="Arial"/>
              <a:buChar char="•"/>
            </a:pPr>
            <a:r>
              <a:rPr lang="en-US" sz="2400" dirty="0" smtClean="0"/>
              <a:t>Promptly reschedule appointment</a:t>
            </a:r>
          </a:p>
          <a:p>
            <a:pPr indent="-182880">
              <a:buFont typeface="Arial"/>
              <a:buChar char="•"/>
            </a:pPr>
            <a:r>
              <a:rPr lang="en-US" sz="2400" dirty="0" smtClean="0"/>
              <a:t>Reinforce need to transition</a:t>
            </a:r>
          </a:p>
          <a:p>
            <a:pPr indent="-182880">
              <a:buFont typeface="Arial"/>
              <a:buChar char="•"/>
            </a:pPr>
            <a:r>
              <a:rPr lang="en-US" sz="2400" dirty="0" smtClean="0"/>
              <a:t>Allow some safety net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8294E-6 2.65495E-6 L 0.00173 -0.55967 " pathEditMode="relative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77183" y="1816476"/>
            <a:ext cx="4059206" cy="1502701"/>
            <a:chOff x="1077183" y="1816476"/>
            <a:chExt cx="4059206" cy="1502701"/>
          </a:xfrm>
        </p:grpSpPr>
        <p:sp>
          <p:nvSpPr>
            <p:cNvPr id="4" name="Oval 3"/>
            <p:cNvSpPr/>
            <p:nvPr/>
          </p:nvSpPr>
          <p:spPr>
            <a:xfrm>
              <a:off x="1077183" y="1816476"/>
              <a:ext cx="1623814" cy="1494976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Pediatric Clinic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512575" y="1824201"/>
              <a:ext cx="1623814" cy="1494976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Adult Clinic</a:t>
              </a:r>
              <a:endParaRPr lang="en-US" sz="20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700997" y="2507701"/>
              <a:ext cx="811578" cy="1588"/>
            </a:xfrm>
            <a:prstGeom prst="straightConnector1">
              <a:avLst/>
            </a:prstGeom>
            <a:ln w="60325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012875" y="3849651"/>
            <a:ext cx="6583344" cy="1502701"/>
            <a:chOff x="1012875" y="3849651"/>
            <a:chExt cx="6583344" cy="1502701"/>
          </a:xfrm>
        </p:grpSpPr>
        <p:grpSp>
          <p:nvGrpSpPr>
            <p:cNvPr id="10" name="Group 9"/>
            <p:cNvGrpSpPr/>
            <p:nvPr/>
          </p:nvGrpSpPr>
          <p:grpSpPr>
            <a:xfrm>
              <a:off x="1012875" y="3849651"/>
              <a:ext cx="4059206" cy="1502701"/>
              <a:chOff x="1077183" y="1816476"/>
              <a:chExt cx="4059206" cy="1502701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077183" y="1816476"/>
                <a:ext cx="1623814" cy="149497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000000"/>
                    </a:solidFill>
                  </a:rPr>
                  <a:t>Pediatric Clinic</a:t>
                </a:r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512575" y="1824201"/>
                <a:ext cx="1623814" cy="1494976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Youth Clinic</a:t>
                </a:r>
                <a:endParaRPr lang="en-US" sz="2000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2700997" y="2507701"/>
                <a:ext cx="811578" cy="1588"/>
              </a:xfrm>
              <a:prstGeom prst="straightConnector1">
                <a:avLst/>
              </a:prstGeom>
              <a:ln w="60325"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Oval 13"/>
            <p:cNvSpPr/>
            <p:nvPr/>
          </p:nvSpPr>
          <p:spPr>
            <a:xfrm>
              <a:off x="5972405" y="3849651"/>
              <a:ext cx="1623814" cy="1494976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Adult Clinic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>
              <a:stCxn id="12" idx="6"/>
              <a:endCxn id="14" idx="2"/>
            </p:cNvCxnSpPr>
            <p:nvPr/>
          </p:nvCxnSpPr>
          <p:spPr>
            <a:xfrm flipV="1">
              <a:off x="5072081" y="4597139"/>
              <a:ext cx="900324" cy="7725"/>
            </a:xfrm>
            <a:prstGeom prst="straightConnector1">
              <a:avLst/>
            </a:prstGeom>
            <a:ln w="60325"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758886" y="1816474"/>
            <a:ext cx="2877849" cy="2829201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Adult Clinic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1575568" y="1816475"/>
            <a:ext cx="2861771" cy="2829201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Pediatric Clinic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339" y="2427326"/>
            <a:ext cx="1639891" cy="1639651"/>
          </a:xfrm>
          <a:prstGeom prst="ellipse">
            <a:avLst/>
          </a:prstGeom>
          <a:solidFill>
            <a:schemeClr val="accent6">
              <a:alpha val="7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Youth Provider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Tess Barton, MD</a:t>
            </a:r>
          </a:p>
          <a:p>
            <a:pPr lvl="1"/>
            <a:r>
              <a:rPr lang="en-US" dirty="0" smtClean="0"/>
              <a:t>Has no financial interests or relationships to disclose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Ana </a:t>
            </a:r>
            <a:r>
              <a:rPr lang="en-US" dirty="0" err="1" smtClean="0"/>
              <a:t>Puga</a:t>
            </a:r>
            <a:r>
              <a:rPr lang="en-US" dirty="0" smtClean="0"/>
              <a:t>, MD</a:t>
            </a:r>
          </a:p>
          <a:p>
            <a:pPr lvl="1"/>
            <a:r>
              <a:rPr lang="en-US" dirty="0" smtClean="0"/>
              <a:t>Speaker Bureau: Gilead, </a:t>
            </a:r>
            <a:r>
              <a:rPr lang="en-US" dirty="0" smtClean="0"/>
              <a:t>Abbott, </a:t>
            </a:r>
            <a:r>
              <a:rPr lang="en-US" dirty="0" smtClean="0"/>
              <a:t>Simply Speaking HIV CME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June Trimble</a:t>
            </a:r>
          </a:p>
          <a:p>
            <a:pPr lvl="1"/>
            <a:r>
              <a:rPr lang="en-US" dirty="0" smtClean="0"/>
              <a:t>Has no financial interests or relationships to disclose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88455" y="1600200"/>
            <a:ext cx="4131883" cy="3977828"/>
          </a:xfrm>
          <a:prstGeom prst="ellipse">
            <a:avLst/>
          </a:prstGeom>
          <a:gradFill flip="none" rotWithShape="1">
            <a:gsLst>
              <a:gs pos="0">
                <a:srgbClr val="33FF33"/>
              </a:gs>
              <a:gs pos="100000">
                <a:srgbClr val="FF0000"/>
              </a:gs>
              <a:gs pos="50000">
                <a:srgbClr val="FFFF00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Comprehensive Center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(Pediatric, Adult, Family, Women, etc)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Barriers to Successful Transition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Differences between pediatric &amp; adult care culture</a:t>
            </a:r>
          </a:p>
          <a:p>
            <a:pPr lvl="1"/>
            <a:r>
              <a:rPr lang="en-US" dirty="0" smtClean="0"/>
              <a:t>Finding the right adult provider</a:t>
            </a:r>
          </a:p>
          <a:p>
            <a:pPr lvl="1"/>
            <a:r>
              <a:rPr lang="en-US" dirty="0" smtClean="0"/>
              <a:t>Adolescent communication skills</a:t>
            </a:r>
          </a:p>
          <a:p>
            <a:r>
              <a:rPr lang="en-US" dirty="0" smtClean="0"/>
              <a:t>Separation anxiety</a:t>
            </a:r>
          </a:p>
          <a:p>
            <a:pPr lvl="1"/>
            <a:r>
              <a:rPr lang="en-US" dirty="0" smtClean="0"/>
              <a:t>Youth, family</a:t>
            </a:r>
          </a:p>
          <a:p>
            <a:pPr lvl="1"/>
            <a:r>
              <a:rPr lang="en-US" dirty="0" smtClean="0"/>
              <a:t>Pediatric medical team</a:t>
            </a:r>
          </a:p>
          <a:p>
            <a:r>
              <a:rPr lang="en-US" dirty="0" smtClean="0"/>
              <a:t>Insurance lapses and non-reimbursable duplication of services during the change</a:t>
            </a:r>
          </a:p>
          <a:p>
            <a:r>
              <a:rPr lang="en-US" dirty="0" smtClean="0"/>
              <a:t>Limited resources</a:t>
            </a:r>
          </a:p>
          <a:p>
            <a:pPr lvl="1"/>
            <a:r>
              <a:rPr lang="en-US" dirty="0" smtClean="0"/>
              <a:t>Inadequate time and resources in adult medicine practice settings for young patients who may require extensive psychosocial support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 dir="r"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r"/>
          </p:transition>
        </mc:Fallback>
      </mc:AlternateContent>
    </mc:Choice>
    <mc:Fallback>
      <mc:AlternateContent>
        <mc:Choice Requires="mp">
          <p:transition>
            <p:cover dir="r"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>
            <p:cover dir="r"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Barriers to Successful Transition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health literacy</a:t>
            </a:r>
          </a:p>
          <a:p>
            <a:r>
              <a:rPr lang="en-US" dirty="0" smtClean="0"/>
              <a:t>Interim illness or pregnancy</a:t>
            </a:r>
          </a:p>
          <a:p>
            <a:r>
              <a:rPr lang="en-US" dirty="0" smtClean="0"/>
              <a:t>Adult clinic waiting room</a:t>
            </a:r>
          </a:p>
          <a:p>
            <a:r>
              <a:rPr lang="en-US" dirty="0" smtClean="0"/>
              <a:t>The rest of life’s stuff</a:t>
            </a:r>
          </a:p>
          <a:p>
            <a:pPr lvl="1"/>
            <a:r>
              <a:rPr lang="en-US" dirty="0" smtClean="0"/>
              <a:t>Moving away to college</a:t>
            </a:r>
          </a:p>
          <a:p>
            <a:pPr lvl="1"/>
            <a:r>
              <a:rPr lang="en-US" dirty="0" smtClean="0"/>
              <a:t>Financial instability</a:t>
            </a:r>
          </a:p>
          <a:p>
            <a:pPr lvl="1"/>
            <a:r>
              <a:rPr lang="en-US" dirty="0" smtClean="0"/>
              <a:t>Job or class schedule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Perinatal</a:t>
            </a:r>
            <a:r>
              <a:rPr lang="en-US" dirty="0" smtClean="0"/>
              <a:t> AIDS, in care at pediatric center since birth</a:t>
            </a:r>
          </a:p>
          <a:p>
            <a:r>
              <a:rPr lang="en-US" dirty="0" smtClean="0"/>
              <a:t>Frequent illnesses</a:t>
            </a:r>
          </a:p>
          <a:p>
            <a:r>
              <a:rPr lang="en-US" dirty="0" smtClean="0"/>
              <a:t>Recent improvement in adherence</a:t>
            </a:r>
          </a:p>
          <a:p>
            <a:r>
              <a:rPr lang="en-US" dirty="0" smtClean="0"/>
              <a:t>Losing Medicaid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infected MSM</a:t>
            </a:r>
          </a:p>
          <a:p>
            <a:r>
              <a:rPr lang="en-US" dirty="0" smtClean="0"/>
              <a:t>Estranged from family, living with older partner</a:t>
            </a:r>
          </a:p>
          <a:p>
            <a:r>
              <a:rPr lang="en-US" dirty="0" smtClean="0"/>
              <a:t>Community college + part-time job</a:t>
            </a:r>
          </a:p>
          <a:p>
            <a:r>
              <a:rPr lang="en-US" dirty="0" smtClean="0"/>
              <a:t>Ongoing party life, substance use</a:t>
            </a:r>
          </a:p>
          <a:p>
            <a:r>
              <a:rPr lang="en-US" dirty="0" smtClean="0"/>
              <a:t>Bipolar disorder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woman from rural area, infected age 13</a:t>
            </a:r>
          </a:p>
          <a:p>
            <a:r>
              <a:rPr lang="en-US" dirty="0" smtClean="0"/>
              <a:t>On treatment, adherent</a:t>
            </a:r>
          </a:p>
          <a:p>
            <a:r>
              <a:rPr lang="en-US" dirty="0" smtClean="0"/>
              <a:t>Covered by parent’s private health insurance</a:t>
            </a:r>
          </a:p>
          <a:p>
            <a:r>
              <a:rPr lang="en-US" dirty="0" smtClean="0"/>
              <a:t>Ready for transition</a:t>
            </a:r>
          </a:p>
          <a:p>
            <a:r>
              <a:rPr lang="en-US" dirty="0" smtClean="0"/>
              <a:t>Pregnancy test (+) at planned final visit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Transition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Individualize transition plan based on patient needs</a:t>
            </a:r>
          </a:p>
          <a:p>
            <a:r>
              <a:rPr lang="en-US" dirty="0" smtClean="0"/>
              <a:t>Begin the process early</a:t>
            </a:r>
          </a:p>
          <a:p>
            <a:r>
              <a:rPr lang="en-US" dirty="0" smtClean="0"/>
              <a:t>Patient needs to be prepared</a:t>
            </a:r>
          </a:p>
          <a:p>
            <a:r>
              <a:rPr lang="en-US" dirty="0" smtClean="0"/>
              <a:t>Adult care provider should actively be involved</a:t>
            </a:r>
          </a:p>
          <a:p>
            <a:r>
              <a:rPr lang="en-US" dirty="0" smtClean="0"/>
              <a:t>Ensure that patient makes it and stays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Model Locally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the adult providers in the area?</a:t>
            </a:r>
          </a:p>
          <a:p>
            <a:pPr lvl="1"/>
            <a:r>
              <a:rPr lang="en-US" dirty="0" smtClean="0"/>
              <a:t>HIV providers, OB-GYN</a:t>
            </a:r>
          </a:p>
          <a:p>
            <a:r>
              <a:rPr lang="en-US" dirty="0" smtClean="0"/>
              <a:t>Ryan White providers</a:t>
            </a:r>
          </a:p>
          <a:p>
            <a:r>
              <a:rPr lang="en-US" dirty="0" smtClean="0"/>
              <a:t>State Medicaid program</a:t>
            </a:r>
          </a:p>
          <a:p>
            <a:r>
              <a:rPr lang="en-US" dirty="0" smtClean="0"/>
              <a:t>Support services and ancillary providers</a:t>
            </a:r>
          </a:p>
          <a:p>
            <a:pPr lvl="1"/>
            <a:r>
              <a:rPr lang="en-US" dirty="0" smtClean="0"/>
              <a:t>Case management, housing, transportation, mental health, dental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Tools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Transitioning HIV-infected Adolescents Into Adult Care </a:t>
            </a:r>
            <a:r>
              <a:rPr lang="en-US" dirty="0" smtClean="0"/>
              <a:t>(</a:t>
            </a:r>
            <a:r>
              <a:rPr lang="en-US" i="1" dirty="0" smtClean="0"/>
              <a:t>New York State Department of Health AIDS Institute: </a:t>
            </a:r>
            <a:r>
              <a:rPr lang="en-US" i="1" dirty="0" smtClean="0">
                <a:hlinkClick r:id="rId2"/>
              </a:rPr>
              <a:t>www.hivguidelines.org</a:t>
            </a:r>
            <a:r>
              <a:rPr lang="en-US" i="1" dirty="0" smtClean="0"/>
              <a:t>) </a:t>
            </a:r>
            <a:endParaRPr lang="en-US" dirty="0" smtClean="0"/>
          </a:p>
          <a:p>
            <a:r>
              <a:rPr lang="en-US" b="1" dirty="0" smtClean="0"/>
              <a:t>Transitioning from Adolescent to Adult Care  </a:t>
            </a:r>
            <a:r>
              <a:rPr lang="en-US" dirty="0" smtClean="0"/>
              <a:t>(HRSA Care ACTION. </a:t>
            </a:r>
            <a:r>
              <a:rPr lang="en-US" i="1" dirty="0" smtClean="0"/>
              <a:t> June 2007. Available at: </a:t>
            </a:r>
            <a:r>
              <a:rPr lang="en-US" i="1" dirty="0" smtClean="0">
                <a:hlinkClick r:id="rId3" action="ppaction://hlinkfile"/>
              </a:rPr>
              <a:t>ftp://ftp.hrsa.gov/hab/june2007.pdf</a:t>
            </a:r>
            <a:r>
              <a:rPr lang="en-US" i="1" dirty="0" smtClean="0"/>
              <a:t>)</a:t>
            </a:r>
          </a:p>
          <a:p>
            <a:r>
              <a:rPr lang="en-US" b="1" dirty="0" smtClean="0"/>
              <a:t>Adolescents Living With HIV (ALHIV) Toolkit </a:t>
            </a:r>
            <a:r>
              <a:rPr lang="en-US" i="1" dirty="0" smtClean="0"/>
              <a:t>(</a:t>
            </a:r>
            <a:r>
              <a:rPr lang="en-US" i="1" dirty="0" smtClean="0">
                <a:hlinkClick r:id="rId4"/>
              </a:rPr>
              <a:t>http://www.k4health.org/toolkits/alhiv</a:t>
            </a:r>
            <a:r>
              <a:rPr lang="en-US" i="1" dirty="0" smtClean="0"/>
              <a:t>)</a:t>
            </a:r>
          </a:p>
          <a:p>
            <a:r>
              <a:rPr lang="en-US" i="1" dirty="0" smtClean="0"/>
              <a:t>http://</a:t>
            </a:r>
            <a:r>
              <a:rPr lang="en-US" i="1" dirty="0" err="1" smtClean="0"/>
              <a:t>gottransition.org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conclusion of this activity, the </a:t>
            </a:r>
            <a:r>
              <a:rPr lang="en-US" dirty="0" smtClean="0"/>
              <a:t>participant will </a:t>
            </a:r>
            <a:r>
              <a:rPr lang="en-US" dirty="0" smtClean="0"/>
              <a:t>be able to: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Describe steps taken in creating a smooth transition from one care provider to </a:t>
            </a:r>
            <a:r>
              <a:rPr lang="en-US" dirty="0" smtClean="0"/>
              <a:t>another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3 barriers to successful </a:t>
            </a:r>
            <a:r>
              <a:rPr lang="en-US" dirty="0" smtClean="0"/>
              <a:t>transition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Apply methods taught in the session to circumstances in local health care </a:t>
            </a:r>
            <a:r>
              <a:rPr lang="en-US" dirty="0" smtClean="0"/>
              <a:t>settings 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CME/CE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would like to receive continuing education credit for this activity, please visit: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http://www.pesge.com/RyanWhite2012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Overview of transitioning topic, including review of recommended practices and challenges (30 min)</a:t>
            </a:r>
          </a:p>
          <a:p>
            <a:pPr>
              <a:buNone/>
            </a:pPr>
            <a:r>
              <a:rPr lang="en-US" dirty="0" smtClean="0"/>
              <a:t>2. Small group activity (40 min) </a:t>
            </a:r>
          </a:p>
          <a:p>
            <a:pPr>
              <a:buNone/>
            </a:pPr>
            <a:r>
              <a:rPr lang="en-US" dirty="0" smtClean="0"/>
              <a:t>3. Summary (5 min)</a:t>
            </a:r>
          </a:p>
          <a:p>
            <a:pPr>
              <a:buNone/>
            </a:pPr>
            <a:r>
              <a:rPr lang="en-US" dirty="0" smtClean="0"/>
              <a:t>4. Questions (15 min)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a Transition Process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Deliberate</a:t>
            </a:r>
            <a:r>
              <a:rPr lang="en-US" dirty="0" smtClean="0"/>
              <a:t>, planned </a:t>
            </a:r>
            <a:r>
              <a:rPr lang="en-US" dirty="0" smtClean="0"/>
              <a:t>process</a:t>
            </a:r>
            <a:r>
              <a:rPr lang="en-US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addresses the medical, psychosocial, vocational, and educational needs of</a:t>
            </a:r>
            <a:r>
              <a:rPr lang="en-US" dirty="0" smtClean="0"/>
              <a:t> adolescents </a:t>
            </a:r>
            <a:r>
              <a:rPr lang="en-US" dirty="0" smtClean="0"/>
              <a:t>and young adults </a:t>
            </a:r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chronic </a:t>
            </a:r>
            <a:r>
              <a:rPr lang="en-US" dirty="0" smtClean="0"/>
              <a:t>conditions </a:t>
            </a:r>
            <a:r>
              <a:rPr lang="en-US" dirty="0" smtClean="0"/>
              <a:t>when</a:t>
            </a:r>
            <a:r>
              <a:rPr lang="en-US" dirty="0" smtClean="0"/>
              <a:t> </a:t>
            </a:r>
            <a:r>
              <a:rPr lang="en-US" dirty="0" smtClean="0"/>
              <a:t>moving </a:t>
            </a:r>
            <a:r>
              <a:rPr lang="en-US" dirty="0" smtClean="0"/>
              <a:t>from a pediatric service to adult-oriented </a:t>
            </a:r>
            <a:r>
              <a:rPr lang="en-US" dirty="0" smtClean="0"/>
              <a:t>care (</a:t>
            </a:r>
            <a:r>
              <a:rPr lang="en-US" dirty="0" smtClean="0"/>
              <a:t>Rosen, et. al. </a:t>
            </a:r>
            <a:r>
              <a:rPr lang="en-US" i="1" dirty="0" smtClean="0"/>
              <a:t>Journal of Adolescent Health, </a:t>
            </a:r>
            <a:r>
              <a:rPr lang="en-US" i="1" dirty="0" smtClean="0"/>
              <a:t>2003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smtClean="0"/>
              <a:t>Adolescent d</a:t>
            </a:r>
            <a:r>
              <a:rPr lang="en-US" dirty="0" smtClean="0"/>
              <a:t>evelopment</a:t>
            </a:r>
            <a:endParaRPr lang="en-US" dirty="0" smtClean="0"/>
          </a:p>
          <a:p>
            <a:pPr lvl="1"/>
            <a:r>
              <a:rPr lang="en-US" dirty="0" smtClean="0"/>
              <a:t>Maturity</a:t>
            </a:r>
          </a:p>
          <a:p>
            <a:pPr lvl="1"/>
            <a:r>
              <a:rPr lang="en-US" dirty="0" smtClean="0"/>
              <a:t>Autonomy</a:t>
            </a:r>
          </a:p>
          <a:p>
            <a:r>
              <a:rPr lang="en-US" dirty="0" smtClean="0"/>
              <a:t>Shift from pediatric to adult healthcare </a:t>
            </a:r>
            <a:r>
              <a:rPr lang="en-US" u="sng" dirty="0" smtClean="0"/>
              <a:t>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4877"/>
            <a:ext cx="8229600" cy="49366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Youth should understand the basic biology of HIV, why their medications and treatments are necessary, and how to prevent transmission</a:t>
            </a:r>
          </a:p>
          <a:p>
            <a:r>
              <a:rPr lang="en-US" dirty="0" smtClean="0"/>
              <a:t>Informed decision-making is the key to mature self-care and is the overall goal for successful transitioning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6349628"/>
            <a:ext cx="746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New York State Department of Health AIDS Institute: </a:t>
            </a:r>
            <a:r>
              <a:rPr lang="en-US" i="1" dirty="0" err="1" smtClean="0"/>
              <a:t>www.hivguidelines.org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4877"/>
            <a:ext cx="8229600" cy="49366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Individualize the approach used </a:t>
            </a:r>
          </a:p>
          <a:p>
            <a:endParaRPr lang="en-US" dirty="0" smtClean="0"/>
          </a:p>
          <a:p>
            <a:r>
              <a:rPr lang="en-US" dirty="0" smtClean="0"/>
              <a:t>Identify adult care providers who are willing to care for adolescents and young adults </a:t>
            </a:r>
          </a:p>
          <a:p>
            <a:endParaRPr lang="en-US" dirty="0" smtClean="0"/>
          </a:p>
          <a:p>
            <a:r>
              <a:rPr lang="en-US" dirty="0" smtClean="0"/>
              <a:t>Begin the transition process early and ensure communication between the pediatric/adolescent and adult care providers prior to and during transition </a:t>
            </a:r>
          </a:p>
          <a:p>
            <a:endParaRPr lang="en-US" dirty="0" smtClean="0"/>
          </a:p>
          <a:p>
            <a:r>
              <a:rPr lang="en-US" dirty="0" smtClean="0"/>
              <a:t>Develop and follow an individualized transition plan for the patient in the pediatric/adolescent clinic; develop and follow an orientation plan in the adult clinic. Plans should be flexible to meet the adolescent’s needs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6349628"/>
            <a:ext cx="746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New York State Department of Health AIDS Institute: </a:t>
            </a:r>
            <a:r>
              <a:rPr lang="en-US" i="1" dirty="0" err="1" smtClean="0"/>
              <a:t>www.hivguidelines.org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a multidisciplinary transition team, which may include peers who are in the process of transitioning or who have transitioned successfully </a:t>
            </a:r>
          </a:p>
          <a:p>
            <a:endParaRPr lang="en-US" dirty="0" smtClean="0"/>
          </a:p>
          <a:p>
            <a:r>
              <a:rPr lang="en-US" dirty="0" smtClean="0"/>
              <a:t>Address comprehensive care needs as part of transition, including medical, psychosocial, and financial aspects of transitioning </a:t>
            </a:r>
          </a:p>
          <a:p>
            <a:endParaRPr lang="en-US" dirty="0" smtClean="0"/>
          </a:p>
          <a:p>
            <a:r>
              <a:rPr lang="en-US" dirty="0" smtClean="0"/>
              <a:t>Allow adolescents to express their opinions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Educate HIV care teams and staff about transitioning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4962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New York State Department of Health AIDS Institute: </a:t>
            </a:r>
            <a:r>
              <a:rPr lang="en-US" i="1" dirty="0" err="1" smtClean="0"/>
              <a:t>www.hivguidelines.org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1292</Words>
  <Application>Microsoft Macintosh PowerPoint</Application>
  <PresentationFormat>On-screen Show (4:3)</PresentationFormat>
  <Paragraphs>208</Paragraphs>
  <Slides>28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Transition from Adolescent to Adult HIV Care – Practices &amp; Pitfalls </vt:lpstr>
      <vt:lpstr>Disclosures</vt:lpstr>
      <vt:lpstr>Learning Objectives</vt:lpstr>
      <vt:lpstr>Obtaining CME/CE Credits</vt:lpstr>
      <vt:lpstr>Workshop Schedule</vt:lpstr>
      <vt:lpstr>Why Is a Transition Process Needed?</vt:lpstr>
      <vt:lpstr>General Principles</vt:lpstr>
      <vt:lpstr>General Principles</vt:lpstr>
      <vt:lpstr>General Principles</vt:lpstr>
      <vt:lpstr>Basic Steps in Transitioning</vt:lpstr>
      <vt:lpstr>Basic Steps in Transitioning</vt:lpstr>
      <vt:lpstr>Basic Steps in Transitioning</vt:lpstr>
      <vt:lpstr>Basic Steps in Transitioning</vt:lpstr>
      <vt:lpstr>Basic Steps in Transitioning</vt:lpstr>
      <vt:lpstr>Basic Steps in Transitioning</vt:lpstr>
      <vt:lpstr>Basic Steps in Transitioning</vt:lpstr>
      <vt:lpstr>Basic Steps in Transitioning</vt:lpstr>
      <vt:lpstr>Transition Models</vt:lpstr>
      <vt:lpstr>Transition Models</vt:lpstr>
      <vt:lpstr>Transition Models</vt:lpstr>
      <vt:lpstr>Common Barriers to Successful Transition</vt:lpstr>
      <vt:lpstr>Common Barriers to Successful Transition</vt:lpstr>
      <vt:lpstr>Case 1</vt:lpstr>
      <vt:lpstr>Case 2</vt:lpstr>
      <vt:lpstr>Case 3</vt:lpstr>
      <vt:lpstr>Summary of Transition Process</vt:lpstr>
      <vt:lpstr>Applying the Model Locally</vt:lpstr>
      <vt:lpstr>Transition Tools Available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from Adolescent to Adult HIV Care – Practices &amp; Pitfalls </dc:title>
  <dc:creator>Tess Barton</dc:creator>
  <cp:lastModifiedBy>Tess Barton</cp:lastModifiedBy>
  <cp:revision>20</cp:revision>
  <dcterms:created xsi:type="dcterms:W3CDTF">2012-11-28T14:08:04Z</dcterms:created>
  <dcterms:modified xsi:type="dcterms:W3CDTF">2012-11-28T14:39:02Z</dcterms:modified>
</cp:coreProperties>
</file>