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DF347-A721-40F3-82E8-5098B19E8668}" type="datetimeFigureOut">
              <a:rPr lang="en-US" smtClean="0"/>
              <a:t>11/19/2012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266B5-C1FC-441A-A160-CBEF50E8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66B5-C1FC-441A-A160-CBEF50E8961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66B5-C1FC-441A-A160-CBEF50E8961A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66B5-C1FC-441A-A160-CBEF50E8961A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266B5-C1FC-441A-A160-CBEF50E8961A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0" y="5638800"/>
            <a:ext cx="9144000" cy="1066800"/>
            <a:chOff x="0" y="5638800"/>
            <a:chExt cx="9144000" cy="1066800"/>
          </a:xfrm>
        </p:grpSpPr>
        <p:grpSp>
          <p:nvGrpSpPr>
            <p:cNvPr id="3" name="Group 9" descr="&quot;&quot;"/>
            <p:cNvGrpSpPr>
              <a:grpSpLocks/>
            </p:cNvGrpSpPr>
            <p:nvPr userDrawn="1"/>
          </p:nvGrpSpPr>
          <p:grpSpPr bwMode="auto">
            <a:xfrm>
              <a:off x="0" y="5638800"/>
              <a:ext cx="9144000" cy="1066800"/>
              <a:chOff x="0" y="5638800"/>
              <a:chExt cx="9144000" cy="1066800"/>
            </a:xfrm>
          </p:grpSpPr>
          <p:sp>
            <p:nvSpPr>
              <p:cNvPr id="8" name="Rectangle 17"/>
              <p:cNvSpPr>
                <a:spLocks noChangeArrowheads="1"/>
              </p:cNvSpPr>
              <p:nvPr/>
            </p:nvSpPr>
            <p:spPr bwMode="auto">
              <a:xfrm>
                <a:off x="0" y="65532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6"/>
              <p:cNvSpPr>
                <a:spLocks noChangeArrowheads="1"/>
              </p:cNvSpPr>
              <p:nvPr/>
            </p:nvSpPr>
            <p:spPr bwMode="auto">
              <a:xfrm>
                <a:off x="0" y="62484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/>
            </p:nvSpPr>
            <p:spPr bwMode="auto">
              <a:xfrm>
                <a:off x="0" y="59436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4"/>
              <p:cNvSpPr>
                <a:spLocks noChangeArrowheads="1"/>
              </p:cNvSpPr>
              <p:nvPr/>
            </p:nvSpPr>
            <p:spPr bwMode="auto">
              <a:xfrm>
                <a:off x="0" y="5638800"/>
                <a:ext cx="9144000" cy="152400"/>
              </a:xfrm>
              <a:prstGeom prst="rect">
                <a:avLst/>
              </a:prstGeom>
              <a:solidFill>
                <a:schemeClr val="hlink">
                  <a:alpha val="49001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pic>
          <p:nvPicPr>
            <p:cNvPr id="6" name="Picture 8" descr="Department of Health and Human Services"/>
            <p:cNvPicPr>
              <a:picLocks noChangeAspect="1" noChangeArrowheads="1"/>
            </p:cNvPicPr>
            <p:nvPr/>
          </p:nvPicPr>
          <p:blipFill>
            <a:blip r:embed="rId2" cstate="print"/>
            <a:srcRect r="79105"/>
            <a:stretch>
              <a:fillRect/>
            </a:stretch>
          </p:blipFill>
          <p:spPr bwMode="auto">
            <a:xfrm>
              <a:off x="457200" y="5715000"/>
              <a:ext cx="995363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3" descr="Health Resources and Services Administratio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29400" y="5865813"/>
              <a:ext cx="1981200" cy="611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46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46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565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8" descr="HHS and HRSA logos on blue and greed striped background."/>
          <p:cNvGrpSpPr>
            <a:grpSpLocks/>
          </p:cNvGrpSpPr>
          <p:nvPr/>
        </p:nvGrpSpPr>
        <p:grpSpPr bwMode="auto">
          <a:xfrm>
            <a:off x="0" y="5943600"/>
            <a:ext cx="9144000" cy="762000"/>
            <a:chOff x="0" y="5943600"/>
            <a:chExt cx="9144000" cy="762000"/>
          </a:xfrm>
        </p:grpSpPr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0" y="62484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Rectangle 31"/>
            <p:cNvSpPr>
              <a:spLocks noChangeArrowheads="1"/>
            </p:cNvSpPr>
            <p:nvPr/>
          </p:nvSpPr>
          <p:spPr bwMode="auto">
            <a:xfrm>
              <a:off x="0" y="59436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0" y="6553200"/>
              <a:ext cx="9144000" cy="152400"/>
            </a:xfrm>
            <a:prstGeom prst="rect">
              <a:avLst/>
            </a:prstGeom>
            <a:solidFill>
              <a:schemeClr val="hlink">
                <a:alpha val="49001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32" name="Picture 14" descr="Department of Health and Human Services"/>
            <p:cNvPicPr>
              <a:picLocks noChangeAspect="1" noChangeArrowheads="1"/>
            </p:cNvPicPr>
            <p:nvPr/>
          </p:nvPicPr>
          <p:blipFill>
            <a:blip r:embed="rId13" cstate="print"/>
            <a:srcRect r="79105"/>
            <a:stretch>
              <a:fillRect/>
            </a:stretch>
          </p:blipFill>
          <p:spPr bwMode="auto">
            <a:xfrm>
              <a:off x="457200" y="5976938"/>
              <a:ext cx="762000" cy="663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30" descr="Health Resources and Services Administration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934200" y="6011863"/>
              <a:ext cx="1752600" cy="541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Unicode MS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milberg@hrsa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Linking CAREWare to the world of HIV/AIDS Surveillance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AGM Session #0215</a:t>
            </a:r>
          </a:p>
          <a:p>
            <a:r>
              <a:rPr lang="en-US" dirty="0" smtClean="0"/>
              <a:t>Nov 29, 2012</a:t>
            </a:r>
          </a:p>
          <a:p>
            <a:endParaRPr lang="en-US" dirty="0"/>
          </a:p>
          <a:p>
            <a:r>
              <a:rPr lang="en-US" dirty="0" smtClean="0"/>
              <a:t>John Milberg, HRSA/HAB, Rockville, MD</a:t>
            </a:r>
          </a:p>
          <a:p>
            <a:r>
              <a:rPr lang="en-US" dirty="0" smtClean="0"/>
              <a:t>Patricia Sweeney, CDC Atlanta</a:t>
            </a:r>
          </a:p>
          <a:p>
            <a:r>
              <a:rPr lang="en-US" dirty="0" smtClean="0"/>
              <a:t>Randy Mayer, Iowa Dept of Health, Des Moines</a:t>
            </a:r>
          </a:p>
          <a:p>
            <a:r>
              <a:rPr lang="en-US" dirty="0" smtClean="0"/>
              <a:t>Julie Hanson Perez, Minnesota Dept of Health, St. Paul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688975"/>
          </a:xfrm>
        </p:spPr>
        <p:txBody>
          <a:bodyPr/>
          <a:lstStyle/>
          <a:p>
            <a:r>
              <a:rPr lang="en-US" smtClean="0"/>
              <a:t>Disclosures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71600"/>
            <a:ext cx="6400800" cy="3886200"/>
          </a:xfrm>
        </p:spPr>
        <p:txBody>
          <a:bodyPr/>
          <a:lstStyle/>
          <a:p>
            <a:r>
              <a:rPr lang="en-US" dirty="0" smtClean="0"/>
              <a:t>None of the speakers in this session has a financial interest or relationship to disclose</a:t>
            </a:r>
          </a:p>
          <a:p>
            <a:endParaRPr lang="en-US" dirty="0" smtClean="0"/>
          </a:p>
          <a:p>
            <a:r>
              <a:rPr lang="en-US" dirty="0" smtClean="0"/>
              <a:t>The professional education services group staff have no financial interest or relationship to disclose.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153400" cy="3276599"/>
          </a:xfrm>
        </p:spPr>
        <p:txBody>
          <a:bodyPr/>
          <a:lstStyle/>
          <a:p>
            <a:r>
              <a:rPr lang="en-US" sz="2800" dirty="0" smtClean="0"/>
              <a:t>Understand reasons for and benefits of linking CAREWare and State surveillance data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Learn about confidentiality issues that protect surveillance and provider data and how these can be addressed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2800" dirty="0" smtClean="0"/>
              <a:t>Learn how two sites are linking these systems and overcoming barriers (or not!)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 smtClean="0"/>
              <a:t>John Milberg- </a:t>
            </a:r>
            <a:r>
              <a:rPr lang="en-US" dirty="0" smtClean="0">
                <a:hlinkClick r:id="rId3"/>
              </a:rPr>
              <a:t>jmilberg@hrsa.gov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Patricia Sweeney, CDC </a:t>
            </a:r>
            <a:r>
              <a:rPr lang="en-US" dirty="0" err="1" smtClean="0"/>
              <a:t>Surveillane</a:t>
            </a:r>
            <a:r>
              <a:rPr lang="en-US" dirty="0" smtClean="0"/>
              <a:t>, pas3@cdc.gov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RSATheme1">
  <a:themeElements>
    <a:clrScheme name="HR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RSA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S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S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HRSATheme1</Template>
  <TotalTime>16</TotalTime>
  <Words>106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HRSATheme1</vt:lpstr>
      <vt:lpstr>Linking CAREWare to the world of HIV/AIDS Surveillance</vt:lpstr>
      <vt:lpstr>Disclosures</vt:lpstr>
      <vt:lpstr>Goals and Objectives</vt:lpstr>
      <vt:lpstr>Contact information</vt:lpstr>
    </vt:vector>
  </TitlesOfParts>
  <Company>DHHS\HRSA\OIT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Linking CAREWare to the world of HIV/AIDS Surveillance</dc:title>
  <dc:creator>JMilberg</dc:creator>
  <cp:lastModifiedBy>dhunter</cp:lastModifiedBy>
  <cp:revision>7</cp:revision>
  <dcterms:created xsi:type="dcterms:W3CDTF">2012-10-15T20:19:01Z</dcterms:created>
  <dcterms:modified xsi:type="dcterms:W3CDTF">2012-11-19T20:39:12Z</dcterms:modified>
</cp:coreProperties>
</file>