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3" r:id="rId2"/>
    <p:sldMasterId id="2147483656" r:id="rId3"/>
  </p:sldMasterIdLst>
  <p:notesMasterIdLst>
    <p:notesMasterId r:id="rId6"/>
  </p:notesMasterIdLst>
  <p:sldIdLst>
    <p:sldId id="258" r:id="rId4"/>
    <p:sldId id="259" r:id="rId5"/>
  </p:sldIdLst>
  <p:sldSz cx="9144000" cy="6858000" type="screen4x3"/>
  <p:notesSz cx="6858000" cy="9144000"/>
  <p:embeddedFontLst>
    <p:embeddedFont>
      <p:font typeface="Josefin Sans" pitchFamily="2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efin Sans SemiBold" pitchFamily="2" charset="0"/>
      <p:bold r:id="rId15"/>
    </p:embeddedFont>
    <p:embeddedFont>
      <p:font typeface="Arial Bold" panose="020B0704020202020204" pitchFamily="3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85" d="100"/>
          <a:sy n="85" d="100"/>
        </p:scale>
        <p:origin x="10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926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BA0427C0-FD83-4A6B-96E8-C0D6814B902D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5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ED3B6-88DB-454C-A833-FFC065D98E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/>
              <a:t>Review </a:t>
            </a:r>
            <a:r>
              <a:rPr lang="en-US" i="0" smtClean="0"/>
              <a:t>the slide</a:t>
            </a:r>
            <a:r>
              <a:rPr lang="en-US" i="0" dirty="0"/>
              <a:t>. 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E08F287-E81B-4EED-9F1C-3D48CB7211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62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8D452B-E32E-4D95-8726-EB4757F449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8266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016D61-3FC4-4B4D-9DC0-5676F633D5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30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xmlns="" id="{2E9A246F-B97C-4AA4-8089-8FF645AE0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D895079-3457-46B4-910C-191AF5418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F37F7253-73FF-463B-88DC-CED5835A5A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1692BF-5264-4C8E-B0BF-8ADB8258E003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76CB17A-F521-4E54-8756-38CF7E59FB98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18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xmlns="" id="{2E9A246F-B97C-4AA4-8089-8FF645AE0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D895079-3457-46B4-910C-191AF5418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F37F7253-73FF-463B-88DC-CED5835A5A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1692BF-5264-4C8E-B0BF-8ADB8258E003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76CB17A-F521-4E54-8756-38CF7E59FB98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5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795935E-E9B5-4811-8F4A-32507C988E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227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D2F870B-6E48-4F0F-91D8-86D05FFCF7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103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1DB9B2-2E25-4EAE-A4E2-D4793403A0AB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916746B-92A9-4743-830A-F4A9CA023E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A57C56B4-7210-448D-91BD-833419EE8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688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9CF13E7-E755-4B7E-AE13-1FAEBF91BB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1314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66CE964-F668-4A95-9428-6A0D24933B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367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5F5B525-FF19-40BB-9813-B57BFD36D7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6962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338137"/>
            <a:ext cx="9144000" cy="347662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09600" y="1524000"/>
            <a:ext cx="79248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Boston University</a:t>
            </a: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Slideshow Title Goes Here</a:t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5867400"/>
            <a:ext cx="2438400" cy="804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0" y="57150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" name="Google Shape;14;p1" descr="standardfooter_sized.jpg"/>
          <p:cNvPicPr preferRelativeResize="0"/>
          <p:nvPr/>
        </p:nvPicPr>
        <p:blipFill rotWithShape="1">
          <a:blip r:embed="rId4">
            <a:alphaModFix/>
          </a:blip>
          <a:srcRect t="93661"/>
          <a:stretch/>
        </p:blipFill>
        <p:spPr>
          <a:xfrm>
            <a:off x="0" y="0"/>
            <a:ext cx="9144000" cy="33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openingfooter_siz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boston_univ_cmyk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700" y="5870575"/>
            <a:ext cx="12827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1968500" y="61595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-25400"/>
            <a:ext cx="9144000" cy="54610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871537"/>
            <a:ext cx="91440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Josefin Sans"/>
              <a:buNone/>
            </a:pP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Improving Outcomes Across the HIV</a:t>
            </a:r>
            <a:b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Care Continuum through Successful</a:t>
            </a:r>
            <a:b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Integration of Community Health Workers (CHWs)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Josefin Sans SemiBold"/>
              <a:buNone/>
            </a:pPr>
            <a:r>
              <a:rPr lang="en-US" sz="2400" b="0" i="0" u="none">
                <a:solidFill>
                  <a:srgbClr val="26262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Monday, September 11, 2017–Friday, September 15, 2017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Josefin Sans SemiBold"/>
              <a:buNone/>
            </a:pPr>
            <a:r>
              <a:rPr lang="en-US" sz="2400" b="0" i="0" u="none">
                <a:solidFill>
                  <a:srgbClr val="26262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Boston, Massachusetts</a:t>
            </a:r>
            <a:endParaRPr/>
          </a:p>
        </p:txBody>
      </p:sp>
      <p:cxnSp>
        <p:nvCxnSpPr>
          <p:cNvPr id="20" name="Google Shape;20;p1"/>
          <p:cNvCxnSpPr/>
          <p:nvPr/>
        </p:nvCxnSpPr>
        <p:spPr>
          <a:xfrm>
            <a:off x="0" y="5435600"/>
            <a:ext cx="9144000" cy="0"/>
          </a:xfrm>
          <a:prstGeom prst="straightConnector1">
            <a:avLst/>
          </a:prstGeom>
          <a:noFill/>
          <a:ln w="15240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675B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standardfooter_siz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1937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descr="boston_univ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80150"/>
            <a:ext cx="952500" cy="4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0" y="61595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 descr="restingsli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F0A2C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CF0A2C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Josefin Sans"/>
              <a:buNone/>
              <a:defRPr sz="2400" b="0" i="0" u="none" strike="noStrike" cap="none">
                <a:solidFill>
                  <a:srgbClr val="59595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553200" y="6280150"/>
            <a:ext cx="9017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xmlns="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xmlns="" id="{F617FC7A-6810-4D87-BA9B-5144CF35C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xmlns="" id="{4C95F5CF-04A9-47FC-9522-FDBA27DFE8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Trust Building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saka" charset="0"/>
                <a:cs typeface="+mn-cs"/>
              </a:rPr>
              <a:t>Trust Building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Why Do We Use </a:t>
            </a:r>
            <a:r>
              <a:rPr lang="en-US" altLang="en-US" dirty="0" err="1"/>
              <a:t>Dinámicas</a:t>
            </a:r>
            <a:r>
              <a:rPr lang="en-US" altLang="en-US" dirty="0"/>
              <a:t>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Popular education recognizes that we learn with our heads, hearts, and bodies.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It recognizes the role of feelings and emotions in education and community organizing.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We use </a:t>
            </a:r>
            <a:r>
              <a:rPr lang="en-US" altLang="en-US" sz="2000" dirty="0" err="1"/>
              <a:t>dinámicas</a:t>
            </a:r>
            <a:r>
              <a:rPr lang="en-US" altLang="en-US" sz="2000" dirty="0"/>
              <a:t>/movement-building activities (MBAs) to create an atmosphere of trust so people can share their ideas and experiences.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 err="1"/>
              <a:t>Dinámicas</a:t>
            </a:r>
            <a:r>
              <a:rPr lang="en-US" altLang="en-US" sz="2000"/>
              <a:t>/MBAs </a:t>
            </a:r>
            <a:r>
              <a:rPr lang="en-US" altLang="en-US" sz="2000" dirty="0"/>
              <a:t>will be challenging for some people at first. Don’t force them to participate. Let them watch and when and if they wish, begin to participate.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97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Wingdings</vt:lpstr>
      <vt:lpstr>Josefin Sans</vt:lpstr>
      <vt:lpstr>Calibri</vt:lpstr>
      <vt:lpstr>Josefin Sans SemiBold</vt:lpstr>
      <vt:lpstr>Arial Bold</vt:lpstr>
      <vt:lpstr>Osaka</vt:lpstr>
      <vt:lpstr>Noto Sans Symbols</vt:lpstr>
      <vt:lpstr>8_Blank Presentation</vt:lpstr>
      <vt:lpstr>5_Office Theme</vt:lpstr>
      <vt:lpstr>Blank Presentation</vt:lpstr>
      <vt:lpstr>Trust Building</vt:lpstr>
      <vt:lpstr>Why Do We Use Dinámicas?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BUILDING</dc:title>
  <dc:creator>kathe</dc:creator>
  <cp:lastModifiedBy>Baughman, Allyson L</cp:lastModifiedBy>
  <cp:revision>10</cp:revision>
  <dcterms:modified xsi:type="dcterms:W3CDTF">2020-01-03T22:45:44Z</dcterms:modified>
</cp:coreProperties>
</file>