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4" r:id="rId2"/>
  </p:sldMasterIdLst>
  <p:notesMasterIdLst>
    <p:notesMasterId r:id="rId15"/>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Lst>
  <p:sldSz cx="9144000" cy="6858000" type="screen4x3"/>
  <p:notesSz cx="6858000" cy="9144000"/>
  <p:embeddedFontLst>
    <p:embeddedFont>
      <p:font typeface="Arial Narrow" panose="020B0606020202030204" pitchFamily="34" charset="0"/>
      <p:regular r:id="rId16"/>
      <p:bold r:id="rId17"/>
      <p:italic r:id="rId18"/>
      <p:boldItalic r:id="rId19"/>
    </p:embeddedFont>
    <p:embeddedFont>
      <p:font typeface="Calibri" panose="020F0502020204030204" pitchFamily="34" charset="0"/>
      <p:regular r:id="rId20"/>
      <p:bold r:id="rId21"/>
      <p:italic r:id="rId22"/>
      <p:boldItalic r:id="rId23"/>
    </p:embeddedFont>
    <p:embeddedFont>
      <p:font typeface="Josefin Sans" panose="00000500000000000000" pitchFamily="2" charset="0"/>
      <p:regular r:id="rId24"/>
      <p:bold r:id="rId25"/>
      <p:italic r:id="rId26"/>
      <p:boldItalic r:id="rId27"/>
    </p:embeddedFont>
    <p:embeddedFont>
      <p:font typeface="Josefin Sans SemiBold" panose="020B0604020202020204" charset="0"/>
      <p:bold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9" roundtripDataSignature="AMtx7mjVcv+ymw2JnH0fX494/sm0qHqZn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9926" autoAdjust="0"/>
  </p:normalViewPr>
  <p:slideViewPr>
    <p:cSldViewPr snapToGrid="0">
      <p:cViewPr varScale="1">
        <p:scale>
          <a:sx n="54" d="100"/>
          <a:sy n="54" d="100"/>
        </p:scale>
        <p:origin x="2052" y="66"/>
      </p:cViewPr>
      <p:guideLst>
        <p:guide orient="horz" pos="216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1.xml"/><Relationship Id="rId21" Type="http://schemas.openxmlformats.org/officeDocument/2006/relationships/font" Target="fonts/font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9.fntdata"/><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10" Type="http://schemas.openxmlformats.org/officeDocument/2006/relationships/slide" Target="slides/slide8.xml"/><Relationship Id="rId19" Type="http://schemas.openxmlformats.org/officeDocument/2006/relationships/font" Target="fonts/font4.fntdata"/><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presProps" Target="pres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0169750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 name="Google Shape;179;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SzPts val="1400"/>
              <a:buNone/>
            </a:pPr>
            <a:endParaRPr dirty="0"/>
          </a:p>
        </p:txBody>
      </p:sp>
      <p:sp>
        <p:nvSpPr>
          <p:cNvPr id="180" name="Google Shape;180;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latin typeface="Arial" panose="020B0604020202020204" pitchFamily="34" charset="0"/>
              </a:rPr>
              <a:t>1</a:t>
            </a:fld>
            <a:endParaRPr dirty="0">
              <a:latin typeface="Arial" panose="020B0604020202020204" pitchFamily="34" charset="0"/>
            </a:endParaRPr>
          </a:p>
        </p:txBody>
      </p:sp>
    </p:spTree>
    <p:extLst>
      <p:ext uri="{BB962C8B-B14F-4D97-AF65-F5344CB8AC3E}">
        <p14:creationId xmlns:p14="http://schemas.microsoft.com/office/powerpoint/2010/main" val="35147578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Cover any key points the group did not discuss during their presentation. </a:t>
            </a:r>
            <a:endParaRPr dirty="0"/>
          </a:p>
          <a:p>
            <a:pPr marL="0" lvl="0" indent="0" algn="l" rtl="0">
              <a:lnSpc>
                <a:spcPct val="100000"/>
              </a:lnSpc>
              <a:spcBef>
                <a:spcPts val="0"/>
              </a:spcBef>
              <a:spcAft>
                <a:spcPts val="0"/>
              </a:spcAft>
              <a:buSzPts val="1400"/>
              <a:buNone/>
            </a:pPr>
            <a:endParaRPr dirty="0"/>
          </a:p>
        </p:txBody>
      </p:sp>
      <p:sp>
        <p:nvSpPr>
          <p:cNvPr id="247" name="Google Shape;247;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72105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Cover any key points the group did not discuss during their presentation. </a:t>
            </a:r>
            <a:endParaRPr dirty="0"/>
          </a:p>
          <a:p>
            <a:pPr marL="0" lvl="0" indent="0" algn="l" rtl="0">
              <a:lnSpc>
                <a:spcPct val="100000"/>
              </a:lnSpc>
              <a:spcBef>
                <a:spcPts val="0"/>
              </a:spcBef>
              <a:spcAft>
                <a:spcPts val="0"/>
              </a:spcAft>
              <a:buSzPts val="1400"/>
              <a:buNone/>
            </a:pPr>
            <a:endParaRPr dirty="0"/>
          </a:p>
        </p:txBody>
      </p:sp>
      <p:sp>
        <p:nvSpPr>
          <p:cNvPr id="255" name="Google Shape;255;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718205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Cover any key points the group did not discuss during their presentation. </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In closing, i</a:t>
            </a:r>
            <a:r>
              <a:rPr lang="en-US" sz="1200" b="0" i="0" u="none" strike="noStrike" cap="none" dirty="0">
                <a:solidFill>
                  <a:schemeClr val="dk1"/>
                </a:solidFill>
                <a:latin typeface="Calibri"/>
                <a:ea typeface="Calibri"/>
                <a:cs typeface="Calibri"/>
                <a:sym typeface="Calibri"/>
              </a:rPr>
              <a:t>t’s important to understand common comorbidities associated with HIV, possible causes, side effects, and how best to manage comorbidities while living with HIV. People don’t die from HIV or AIDS; they die from complications of the disease, which can include comorbidities. </a:t>
            </a:r>
            <a:endParaRPr dirty="0"/>
          </a:p>
        </p:txBody>
      </p:sp>
      <p:sp>
        <p:nvSpPr>
          <p:cNvPr id="263" name="Google Shape;263;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811241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5" name="Google Shape;18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Review objectives.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Ask, “What do you think of when we say comorbidity?” Allow time for participants to answer. </a:t>
            </a:r>
            <a:endParaRPr/>
          </a:p>
          <a:p>
            <a:pPr marL="457200" lvl="0" indent="-228600" algn="l" rtl="0">
              <a:lnSpc>
                <a:spcPct val="100000"/>
              </a:lnSpc>
              <a:spcBef>
                <a:spcPts val="0"/>
              </a:spcBef>
              <a:spcAft>
                <a:spcPts val="0"/>
              </a:spcAft>
              <a:buSzPts val="1400"/>
              <a:buNone/>
            </a:pPr>
            <a:endParaRPr/>
          </a:p>
        </p:txBody>
      </p:sp>
      <p:sp>
        <p:nvSpPr>
          <p:cNvPr id="186" name="Google Shape;18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latin typeface="Arial" panose="020B0604020202020204" pitchFamily="34" charset="0"/>
              </a:rPr>
              <a:t>2</a:t>
            </a:fld>
            <a:endParaRPr dirty="0">
              <a:latin typeface="Arial" panose="020B0604020202020204" pitchFamily="34" charset="0"/>
            </a:endParaRPr>
          </a:p>
        </p:txBody>
      </p:sp>
    </p:spTree>
    <p:extLst>
      <p:ext uri="{BB962C8B-B14F-4D97-AF65-F5344CB8AC3E}">
        <p14:creationId xmlns:p14="http://schemas.microsoft.com/office/powerpoint/2010/main" val="23044410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Review the slide. </a:t>
            </a:r>
            <a:endParaRPr dirty="0"/>
          </a:p>
          <a:p>
            <a:pPr marL="0" lvl="0" indent="0" algn="l" rtl="0">
              <a:lnSpc>
                <a:spcPct val="100000"/>
              </a:lnSpc>
              <a:spcBef>
                <a:spcPts val="0"/>
              </a:spcBef>
              <a:spcAft>
                <a:spcPts val="0"/>
              </a:spcAft>
              <a:buSzPts val="1400"/>
              <a:buNone/>
            </a:pPr>
            <a:endParaRPr dirty="0"/>
          </a:p>
        </p:txBody>
      </p:sp>
      <p:sp>
        <p:nvSpPr>
          <p:cNvPr id="193" name="Google Shape;193;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488232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Review the slide, listing the most commonly treated comorbidities for people with HIV. </a:t>
            </a:r>
            <a:endParaRPr/>
          </a:p>
        </p:txBody>
      </p:sp>
      <p:sp>
        <p:nvSpPr>
          <p:cNvPr id="201" name="Google Shape;201;p4:notes"/>
          <p:cNvSpPr txBox="1">
            <a:spLocks noGrp="1"/>
          </p:cNvSpPr>
          <p:nvPr>
            <p:ph type="sldNum" idx="12"/>
          </p:nvPr>
        </p:nvSpPr>
        <p:spPr>
          <a:xfrm>
            <a:off x="4059181" y="8977133"/>
            <a:ext cx="3105348" cy="47256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4</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0825205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b="1"/>
              <a:t>Group activity</a:t>
            </a:r>
            <a:endParaRPr/>
          </a:p>
          <a:p>
            <a:pPr marL="171450" lvl="0" indent="-171450" algn="l" rtl="0">
              <a:lnSpc>
                <a:spcPct val="100000"/>
              </a:lnSpc>
              <a:spcBef>
                <a:spcPts val="0"/>
              </a:spcBef>
              <a:spcAft>
                <a:spcPts val="0"/>
              </a:spcAft>
              <a:buSzPts val="1400"/>
              <a:buFont typeface="Arial"/>
              <a:buChar char="•"/>
            </a:pPr>
            <a:r>
              <a:rPr lang="en-US" sz="1200"/>
              <a:t>Divide participants into 6 groups (one for each comorbidity) and guide them through the next activity. </a:t>
            </a:r>
            <a:endParaRPr/>
          </a:p>
          <a:p>
            <a:pPr marL="171450" lvl="0" indent="-171450" algn="l" rtl="0">
              <a:lnSpc>
                <a:spcPct val="100000"/>
              </a:lnSpc>
              <a:spcBef>
                <a:spcPts val="0"/>
              </a:spcBef>
              <a:spcAft>
                <a:spcPts val="0"/>
              </a:spcAft>
              <a:buSzPts val="1400"/>
              <a:buFont typeface="Arial"/>
              <a:buChar char="•"/>
            </a:pPr>
            <a:r>
              <a:rPr lang="en-US" sz="1200"/>
              <a:t>Say, “Today we will be research assistants to our doctors, learning as much information as we can about each comorbidity. We will conduct our own brief research on the most common comorbidities that affect people with HIV.”</a:t>
            </a:r>
            <a:endParaRPr/>
          </a:p>
          <a:p>
            <a:pPr marL="171450" lvl="0" indent="-171450" algn="l" rtl="0">
              <a:lnSpc>
                <a:spcPct val="100000"/>
              </a:lnSpc>
              <a:spcBef>
                <a:spcPts val="0"/>
              </a:spcBef>
              <a:spcAft>
                <a:spcPts val="0"/>
              </a:spcAft>
              <a:buSzPts val="1400"/>
              <a:buFont typeface="Arial"/>
              <a:buChar char="•"/>
            </a:pPr>
            <a:r>
              <a:rPr lang="en-US" sz="1200"/>
              <a:t>Give each group a different comorbidity fact sheet, flip chart sheets, and markers. </a:t>
            </a:r>
            <a:endParaRPr/>
          </a:p>
          <a:p>
            <a:pPr marL="457200" lvl="0" indent="-228600" algn="l" rtl="0">
              <a:lnSpc>
                <a:spcPct val="100000"/>
              </a:lnSpc>
              <a:spcBef>
                <a:spcPts val="0"/>
              </a:spcBef>
              <a:spcAft>
                <a:spcPts val="0"/>
              </a:spcAft>
              <a:buSzPts val="1400"/>
              <a:buNone/>
            </a:pPr>
            <a:endParaRPr/>
          </a:p>
          <a:p>
            <a:pPr marL="457200" lvl="0" indent="-228600" algn="l" rtl="0">
              <a:lnSpc>
                <a:spcPct val="100000"/>
              </a:lnSpc>
              <a:spcBef>
                <a:spcPts val="0"/>
              </a:spcBef>
              <a:spcAft>
                <a:spcPts val="0"/>
              </a:spcAft>
              <a:buSzPts val="1400"/>
              <a:buNone/>
            </a:pPr>
            <a:endParaRPr/>
          </a:p>
        </p:txBody>
      </p:sp>
      <p:sp>
        <p:nvSpPr>
          <p:cNvPr id="209" name="Google Shape;209;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latin typeface="Arial" panose="020B0604020202020204" pitchFamily="34" charset="0"/>
              </a:rPr>
              <a:t>5</a:t>
            </a:fld>
            <a:endParaRPr dirty="0">
              <a:latin typeface="Arial" panose="020B0604020202020204" pitchFamily="34" charset="0"/>
            </a:endParaRPr>
          </a:p>
        </p:txBody>
      </p:sp>
    </p:spTree>
    <p:extLst>
      <p:ext uri="{BB962C8B-B14F-4D97-AF65-F5344CB8AC3E}">
        <p14:creationId xmlns:p14="http://schemas.microsoft.com/office/powerpoint/2010/main" val="32665446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4" name="Google Shape;214;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a:t>Ask each group </a:t>
            </a:r>
            <a:r>
              <a:rPr lang="en-US" sz="1200" b="0" i="0" u="none" strike="noStrike" cap="none">
                <a:solidFill>
                  <a:schemeClr val="dk1"/>
                </a:solidFill>
                <a:latin typeface="Calibri"/>
                <a:ea typeface="Calibri"/>
                <a:cs typeface="Calibri"/>
                <a:sym typeface="Calibri"/>
              </a:rPr>
              <a:t>to choose a recorder and a reporter. The recorder will write on the flip chart sheet key points about the comorbidity, and the reporter will present these points, including how it can potentially result in negative outcomes for a client living with HIV.</a:t>
            </a:r>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Each group must answer the questions listed on the slide, as well as create a piece of artwork. Each question is worth five points, for a total of 20 points, with extra credit for completing an illustration. </a:t>
            </a:r>
            <a:endParaRPr/>
          </a:p>
          <a:p>
            <a:pPr marL="0" lvl="0" indent="0" algn="l" rtl="0">
              <a:lnSpc>
                <a:spcPct val="100000"/>
              </a:lnSpc>
              <a:spcBef>
                <a:spcPts val="0"/>
              </a:spcBef>
              <a:spcAft>
                <a:spcPts val="0"/>
              </a:spcAft>
              <a:buSzPts val="1400"/>
              <a:buNone/>
            </a:pPr>
            <a:endParaRPr sz="1200"/>
          </a:p>
          <a:p>
            <a:pPr marL="0" lvl="0" indent="0" algn="l" rtl="0">
              <a:lnSpc>
                <a:spcPct val="100000"/>
              </a:lnSpc>
              <a:spcBef>
                <a:spcPts val="0"/>
              </a:spcBef>
              <a:spcAft>
                <a:spcPts val="0"/>
              </a:spcAft>
              <a:buSzPts val="1400"/>
              <a:buNone/>
            </a:pPr>
            <a:r>
              <a:rPr lang="en-US" sz="1200"/>
              <a:t>Each group will have </a:t>
            </a:r>
            <a:r>
              <a:rPr lang="en-US" sz="1200" b="0"/>
              <a:t>20 minutes </a:t>
            </a:r>
            <a:r>
              <a:rPr lang="en-US" sz="1200"/>
              <a:t>to prepare and five minutes to share in a teach back to the larger group. </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endParaRPr/>
          </a:p>
        </p:txBody>
      </p:sp>
      <p:sp>
        <p:nvSpPr>
          <p:cNvPr id="215" name="Google Shape;215;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6</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509831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Cover any key points the group did not discuss during their presentation. </a:t>
            </a:r>
            <a:endParaRPr dirty="0"/>
          </a:p>
          <a:p>
            <a:pPr marL="0" lvl="0" indent="0" algn="l" rtl="0">
              <a:lnSpc>
                <a:spcPct val="100000"/>
              </a:lnSpc>
              <a:spcBef>
                <a:spcPts val="0"/>
              </a:spcBef>
              <a:spcAft>
                <a:spcPts val="0"/>
              </a:spcAft>
              <a:buSzPts val="1400"/>
              <a:buNone/>
            </a:pPr>
            <a:endParaRPr dirty="0"/>
          </a:p>
        </p:txBody>
      </p:sp>
      <p:sp>
        <p:nvSpPr>
          <p:cNvPr id="223" name="Google Shape;223;p7:notes"/>
          <p:cNvSpPr txBox="1">
            <a:spLocks noGrp="1"/>
          </p:cNvSpPr>
          <p:nvPr>
            <p:ph type="sldNum" idx="12"/>
          </p:nvPr>
        </p:nvSpPr>
        <p:spPr>
          <a:xfrm>
            <a:off x="4059181" y="8977133"/>
            <a:ext cx="3105348" cy="47256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7</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0762780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1" name="Google Shape;231;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Cover any key points the group did not discuss during their presentation. </a:t>
            </a:r>
            <a:endParaRPr dirty="0"/>
          </a:p>
          <a:p>
            <a:pPr marL="0" lvl="0" indent="0" algn="l" rtl="0">
              <a:lnSpc>
                <a:spcPct val="100000"/>
              </a:lnSpc>
              <a:spcBef>
                <a:spcPts val="0"/>
              </a:spcBef>
              <a:spcAft>
                <a:spcPts val="0"/>
              </a:spcAft>
              <a:buSzPts val="1400"/>
              <a:buNone/>
            </a:pPr>
            <a:endParaRPr dirty="0"/>
          </a:p>
        </p:txBody>
      </p:sp>
      <p:sp>
        <p:nvSpPr>
          <p:cNvPr id="232" name="Google Shape;232;p8:notes"/>
          <p:cNvSpPr txBox="1">
            <a:spLocks noGrp="1"/>
          </p:cNvSpPr>
          <p:nvPr>
            <p:ph type="sldNum" idx="12"/>
          </p:nvPr>
        </p:nvSpPr>
        <p:spPr>
          <a:xfrm>
            <a:off x="4059181" y="8977133"/>
            <a:ext cx="3105348" cy="47256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8</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8612021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Cover any key points the group did not discuss during their presentation. </a:t>
            </a:r>
            <a:endParaRPr/>
          </a:p>
          <a:p>
            <a:pPr marL="0" lvl="0" indent="0" algn="l" rtl="0">
              <a:lnSpc>
                <a:spcPct val="100000"/>
              </a:lnSpc>
              <a:spcBef>
                <a:spcPts val="0"/>
              </a:spcBef>
              <a:spcAft>
                <a:spcPts val="0"/>
              </a:spcAft>
              <a:buSzPts val="1400"/>
              <a:buNone/>
            </a:pPr>
            <a:endParaRPr/>
          </a:p>
        </p:txBody>
      </p:sp>
      <p:sp>
        <p:nvSpPr>
          <p:cNvPr id="239" name="Google Shape;239;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400638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9"/>
        <p:cNvGrpSpPr/>
        <p:nvPr/>
      </p:nvGrpSpPr>
      <p:grpSpPr>
        <a:xfrm>
          <a:off x="0" y="0"/>
          <a:ext cx="0" cy="0"/>
          <a:chOff x="0" y="0"/>
          <a:chExt cx="0" cy="0"/>
        </a:xfrm>
      </p:grpSpPr>
      <p:pic>
        <p:nvPicPr>
          <p:cNvPr id="20" name="Google Shape;20;p14" descr="openingfooter_sized.jpg"/>
          <p:cNvPicPr preferRelativeResize="0"/>
          <p:nvPr/>
        </p:nvPicPr>
        <p:blipFill rotWithShape="1">
          <a:blip r:embed="rId2">
            <a:alphaModFix/>
          </a:blip>
          <a:srcRect/>
          <a:stretch/>
        </p:blipFill>
        <p:spPr>
          <a:xfrm>
            <a:off x="0" y="533400"/>
            <a:ext cx="9144000" cy="5334000"/>
          </a:xfrm>
          <a:prstGeom prst="rect">
            <a:avLst/>
          </a:prstGeom>
          <a:noFill/>
          <a:ln>
            <a:noFill/>
          </a:ln>
        </p:spPr>
      </p:pic>
      <p:pic>
        <p:nvPicPr>
          <p:cNvPr id="21" name="Google Shape;21;p14"/>
          <p:cNvPicPr preferRelativeResize="0"/>
          <p:nvPr/>
        </p:nvPicPr>
        <p:blipFill rotWithShape="1">
          <a:blip r:embed="rId3">
            <a:alphaModFix/>
          </a:blip>
          <a:srcRect/>
          <a:stretch/>
        </p:blipFill>
        <p:spPr>
          <a:xfrm>
            <a:off x="7543800" y="6118225"/>
            <a:ext cx="968375" cy="434975"/>
          </a:xfrm>
          <a:prstGeom prst="rect">
            <a:avLst/>
          </a:prstGeom>
          <a:noFill/>
          <a:ln>
            <a:noFill/>
          </a:ln>
        </p:spPr>
      </p:pic>
      <p:sp>
        <p:nvSpPr>
          <p:cNvPr id="22" name="Google Shape;22;p14"/>
          <p:cNvSpPr/>
          <p:nvPr/>
        </p:nvSpPr>
        <p:spPr>
          <a:xfrm>
            <a:off x="609600" y="6096000"/>
            <a:ext cx="4664075" cy="46196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200" b="0" i="0" u="none" strike="noStrike" cap="none" dirty="0">
                <a:solidFill>
                  <a:srgbClr val="000000"/>
                </a:solidFill>
                <a:latin typeface="Arial" panose="020B0604020202020204" pitchFamily="34" charset="0"/>
                <a:ea typeface="Arial"/>
                <a:cs typeface="Arial"/>
                <a:sym typeface="Arial"/>
              </a:rPr>
              <a:t>Boston University School of Social Work</a:t>
            </a:r>
            <a:endParaRPr dirty="0">
              <a:latin typeface="Arial" panose="020B0604020202020204" pitchFamily="34" charset="0"/>
            </a:endParaRPr>
          </a:p>
          <a:p>
            <a:pPr marL="0" marR="0" lvl="0" indent="0" algn="l" rtl="0">
              <a:lnSpc>
                <a:spcPct val="100000"/>
              </a:lnSpc>
              <a:spcBef>
                <a:spcPts val="0"/>
              </a:spcBef>
              <a:spcAft>
                <a:spcPts val="0"/>
              </a:spcAft>
              <a:buNone/>
            </a:pPr>
            <a:r>
              <a:rPr lang="en-US" sz="1200" b="0" i="0" u="none" strike="noStrike" cap="none" dirty="0">
                <a:solidFill>
                  <a:srgbClr val="000000"/>
                </a:solidFill>
                <a:latin typeface="Arial" panose="020B0604020202020204" pitchFamily="34" charset="0"/>
                <a:ea typeface="Arial"/>
                <a:cs typeface="Arial"/>
                <a:sym typeface="Arial"/>
              </a:rPr>
              <a:t>Center for Innovation in Social Work &amp; Health</a:t>
            </a:r>
            <a:endParaRPr dirty="0">
              <a:latin typeface="Arial" panose="020B0604020202020204" pitchFamily="34" charset="0"/>
            </a:endParaRPr>
          </a:p>
        </p:txBody>
      </p:sp>
      <p:sp>
        <p:nvSpPr>
          <p:cNvPr id="23" name="Google Shape;23;p14"/>
          <p:cNvSpPr/>
          <p:nvPr/>
        </p:nvSpPr>
        <p:spPr>
          <a:xfrm>
            <a:off x="0" y="0"/>
            <a:ext cx="9144000" cy="4495800"/>
          </a:xfrm>
          <a:prstGeom prst="rect">
            <a:avLst/>
          </a:prstGeom>
          <a:solidFill>
            <a:srgbClr val="CF0A2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panose="020B0604020202020204" pitchFamily="34" charset="0"/>
              <a:ea typeface="Arial"/>
              <a:cs typeface="Arial"/>
              <a:sym typeface="Arial"/>
            </a:endParaRPr>
          </a:p>
        </p:txBody>
      </p:sp>
      <p:cxnSp>
        <p:nvCxnSpPr>
          <p:cNvPr id="24" name="Google Shape;24;p14"/>
          <p:cNvCxnSpPr/>
          <p:nvPr/>
        </p:nvCxnSpPr>
        <p:spPr>
          <a:xfrm>
            <a:off x="0" y="5867400"/>
            <a:ext cx="9144000" cy="0"/>
          </a:xfrm>
          <a:prstGeom prst="straightConnector1">
            <a:avLst/>
          </a:prstGeom>
          <a:noFill/>
          <a:ln w="152400" cap="flat" cmpd="sng">
            <a:solidFill>
              <a:srgbClr val="A5A5A5"/>
            </a:solidFill>
            <a:prstDash val="solid"/>
            <a:miter lim="800000"/>
            <a:headEnd type="none" w="sm" len="sm"/>
            <a:tailEnd type="none" w="sm" len="sm"/>
          </a:ln>
        </p:spPr>
      </p:cxnSp>
      <p:sp>
        <p:nvSpPr>
          <p:cNvPr id="25" name="Google Shape;25;p14"/>
          <p:cNvSpPr txBox="1">
            <a:spLocks noGrp="1"/>
          </p:cNvSpPr>
          <p:nvPr>
            <p:ph type="ctrTitle"/>
          </p:nvPr>
        </p:nvSpPr>
        <p:spPr>
          <a:xfrm>
            <a:off x="685800" y="1600200"/>
            <a:ext cx="7772400"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4000">
                <a:solidFill>
                  <a:schemeClr val="lt1"/>
                </a:solidFill>
                <a:latin typeface="Arial" panose="020B0604020202020204" pitchFamily="34" charset="0"/>
                <a:ea typeface="Arial" panose="020B0604020202020204" pitchFamily="34" charset="0"/>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6" name="Google Shape;26;p14"/>
          <p:cNvSpPr txBox="1">
            <a:spLocks noGrp="1"/>
          </p:cNvSpPr>
          <p:nvPr>
            <p:ph type="subTitle" idx="1"/>
          </p:nvPr>
        </p:nvSpPr>
        <p:spPr>
          <a:xfrm>
            <a:off x="685800" y="3200400"/>
            <a:ext cx="7772400" cy="1752600"/>
          </a:xfrm>
          <a:prstGeom prst="rect">
            <a:avLst/>
          </a:prstGeom>
          <a:noFill/>
          <a:ln>
            <a:noFill/>
          </a:ln>
        </p:spPr>
        <p:txBody>
          <a:bodyPr spcFirstLastPara="1" wrap="square" lIns="91425" tIns="45700" rIns="91425" bIns="45700" anchor="t" anchorCtr="0">
            <a:noAutofit/>
          </a:bodyPr>
          <a:lstStyle>
            <a:lvl1pPr lvl="0" algn="l">
              <a:spcBef>
                <a:spcPts val="480"/>
              </a:spcBef>
              <a:spcAft>
                <a:spcPts val="0"/>
              </a:spcAft>
              <a:buSzPts val="2400"/>
              <a:buFont typeface="Noto Sans Symbols"/>
              <a:buNone/>
              <a:defRPr sz="2400">
                <a:solidFill>
                  <a:srgbClr val="CCCCCC"/>
                </a:solidFill>
                <a:latin typeface="Arial" panose="020B0604020202020204" pitchFamily="34" charset="0"/>
                <a:ea typeface="Arial" panose="020B0604020202020204" pitchFamily="34" charset="0"/>
                <a:cs typeface="Arial"/>
                <a:sym typeface="Arial"/>
              </a:defRPr>
            </a:lvl1pPr>
            <a:lvl2pPr lvl="1" algn="l">
              <a:spcBef>
                <a:spcPts val="360"/>
              </a:spcBef>
              <a:spcAft>
                <a:spcPts val="0"/>
              </a:spcAft>
              <a:buSzPts val="1800"/>
              <a:buChar char="▪"/>
              <a:defRPr/>
            </a:lvl2pPr>
            <a:lvl3pPr lvl="2" algn="l">
              <a:spcBef>
                <a:spcPts val="360"/>
              </a:spcBef>
              <a:spcAft>
                <a:spcPts val="0"/>
              </a:spcAft>
              <a:buSzPts val="1800"/>
              <a:buChar char="▪"/>
              <a:defRPr/>
            </a:lvl3pPr>
            <a:lvl4pPr lvl="3" algn="l">
              <a:spcBef>
                <a:spcPts val="360"/>
              </a:spcBef>
              <a:spcAft>
                <a:spcPts val="0"/>
              </a:spcAft>
              <a:buSzPts val="1800"/>
              <a:buChar char="▪"/>
              <a:defRPr/>
            </a:lvl4pPr>
            <a:lvl5pPr lvl="4" algn="l">
              <a:spcBef>
                <a:spcPts val="360"/>
              </a:spcBef>
              <a:spcAft>
                <a:spcPts val="0"/>
              </a:spcAft>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9"/>
        <p:cNvGrpSpPr/>
        <p:nvPr/>
      </p:nvGrpSpPr>
      <p:grpSpPr>
        <a:xfrm>
          <a:off x="0" y="0"/>
          <a:ext cx="0" cy="0"/>
          <a:chOff x="0" y="0"/>
          <a:chExt cx="0" cy="0"/>
        </a:xfrm>
      </p:grpSpPr>
      <p:sp>
        <p:nvSpPr>
          <p:cNvPr id="70" name="Google Shape;70;p23"/>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US" dirty="0"/>
          </a:p>
        </p:txBody>
      </p:sp>
      <p:sp>
        <p:nvSpPr>
          <p:cNvPr id="71" name="Google Shape;71;p23"/>
          <p:cNvSpPr txBox="1">
            <a:spLocks noGrp="1"/>
          </p:cNvSpPr>
          <p:nvPr>
            <p:ph type="dt" idx="10"/>
          </p:nvPr>
        </p:nvSpPr>
        <p:spPr>
          <a:xfrm>
            <a:off x="7467600" y="6443663"/>
            <a:ext cx="1066800" cy="2286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2"/>
        <p:cNvGrpSpPr/>
        <p:nvPr/>
      </p:nvGrpSpPr>
      <p:grpSpPr>
        <a:xfrm>
          <a:off x="0" y="0"/>
          <a:ext cx="0" cy="0"/>
          <a:chOff x="0" y="0"/>
          <a:chExt cx="0" cy="0"/>
        </a:xfrm>
      </p:grpSpPr>
      <p:sp>
        <p:nvSpPr>
          <p:cNvPr id="73" name="Google Shape;73;p24"/>
          <p:cNvSpPr txBox="1">
            <a:spLocks noGrp="1"/>
          </p:cNvSpPr>
          <p:nvPr>
            <p:ph type="title"/>
          </p:nvPr>
        </p:nvSpPr>
        <p:spPr>
          <a:xfrm>
            <a:off x="630238" y="457200"/>
            <a:ext cx="2949575" cy="16002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3200">
                <a:latin typeface="Arial" panose="020B0604020202020204" pitchFamily="34" charset="0"/>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4" name="Google Shape;74;p24"/>
          <p:cNvSpPr txBox="1">
            <a:spLocks noGrp="1"/>
          </p:cNvSpPr>
          <p:nvPr>
            <p:ph type="body" idx="1"/>
          </p:nvPr>
        </p:nvSpPr>
        <p:spPr>
          <a:xfrm>
            <a:off x="3887788" y="987425"/>
            <a:ext cx="4629150" cy="4873625"/>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SzPts val="3200"/>
              <a:buChar char="▪"/>
              <a:defRPr sz="3200">
                <a:latin typeface="Arial" panose="020B0604020202020204" pitchFamily="34" charset="0"/>
              </a:defRPr>
            </a:lvl1pPr>
            <a:lvl2pPr marL="914400" lvl="1" indent="-406400" algn="l">
              <a:spcBef>
                <a:spcPts val="560"/>
              </a:spcBef>
              <a:spcAft>
                <a:spcPts val="0"/>
              </a:spcAft>
              <a:buSzPts val="2800"/>
              <a:buChar char="▪"/>
              <a:defRPr sz="2800"/>
            </a:lvl2pPr>
            <a:lvl3pPr marL="1371600" lvl="2" indent="-381000" algn="l">
              <a:spcBef>
                <a:spcPts val="480"/>
              </a:spcBef>
              <a:spcAft>
                <a:spcPts val="0"/>
              </a:spcAft>
              <a:buSzPts val="2400"/>
              <a:buChar char="▪"/>
              <a:defRPr sz="2400"/>
            </a:lvl3pPr>
            <a:lvl4pPr marL="1828800" lvl="3" indent="-355600" algn="l">
              <a:spcBef>
                <a:spcPts val="400"/>
              </a:spcBef>
              <a:spcAft>
                <a:spcPts val="0"/>
              </a:spcAft>
              <a:buSzPts val="2000"/>
              <a:buChar char="▪"/>
              <a:defRPr sz="2000"/>
            </a:lvl4pPr>
            <a:lvl5pPr marL="2286000" lvl="4" indent="-355600" algn="l">
              <a:spcBef>
                <a:spcPts val="400"/>
              </a:spcBef>
              <a:spcAft>
                <a:spcPts val="0"/>
              </a:spcAft>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dirty="0"/>
          </a:p>
        </p:txBody>
      </p:sp>
      <p:sp>
        <p:nvSpPr>
          <p:cNvPr id="75" name="Google Shape;75;p24"/>
          <p:cNvSpPr txBox="1">
            <a:spLocks noGrp="1"/>
          </p:cNvSpPr>
          <p:nvPr>
            <p:ph type="body" idx="2"/>
          </p:nvPr>
        </p:nvSpPr>
        <p:spPr>
          <a:xfrm>
            <a:off x="630238" y="2057400"/>
            <a:ext cx="2949575" cy="3811588"/>
          </a:xfrm>
          <a:prstGeom prst="rect">
            <a:avLst/>
          </a:prstGeom>
          <a:noFill/>
          <a:ln>
            <a:noFill/>
          </a:ln>
        </p:spPr>
        <p:txBody>
          <a:bodyPr spcFirstLastPara="1" wrap="square" lIns="91425" tIns="45700" rIns="91425" bIns="45700" anchor="t" anchorCtr="0">
            <a:noAutofit/>
          </a:bodyPr>
          <a:lstStyle>
            <a:lvl1pPr marL="457200" lvl="0" indent="-228600" algn="l">
              <a:spcBef>
                <a:spcPts val="320"/>
              </a:spcBef>
              <a:spcAft>
                <a:spcPts val="0"/>
              </a:spcAft>
              <a:buSzPts val="1600"/>
              <a:buNone/>
              <a:defRPr sz="1600">
                <a:latin typeface="Arial" panose="020B0604020202020204" pitchFamily="34" charset="0"/>
              </a:defRPr>
            </a:lvl1pPr>
            <a:lvl2pPr marL="914400" lvl="1" indent="-228600" algn="l">
              <a:spcBef>
                <a:spcPts val="280"/>
              </a:spcBef>
              <a:spcAft>
                <a:spcPts val="0"/>
              </a:spcAft>
              <a:buSzPts val="1400"/>
              <a:buNone/>
              <a:defRPr sz="1400"/>
            </a:lvl2pPr>
            <a:lvl3pPr marL="1371600" lvl="2" indent="-228600" algn="l">
              <a:spcBef>
                <a:spcPts val="240"/>
              </a:spcBef>
              <a:spcAft>
                <a:spcPts val="0"/>
              </a:spcAft>
              <a:buSzPts val="1200"/>
              <a:buNone/>
              <a:defRPr sz="1200"/>
            </a:lvl3pPr>
            <a:lvl4pPr marL="1828800" lvl="3" indent="-228600" algn="l">
              <a:spcBef>
                <a:spcPts val="200"/>
              </a:spcBef>
              <a:spcAft>
                <a:spcPts val="0"/>
              </a:spcAft>
              <a:buSzPts val="1000"/>
              <a:buNone/>
              <a:defRPr sz="1000"/>
            </a:lvl4pPr>
            <a:lvl5pPr marL="2286000" lvl="4" indent="-228600" algn="l">
              <a:spcBef>
                <a:spcPts val="2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dirty="0"/>
          </a:p>
        </p:txBody>
      </p:sp>
      <p:sp>
        <p:nvSpPr>
          <p:cNvPr id="76" name="Google Shape;76;p24"/>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US" dirty="0"/>
          </a:p>
        </p:txBody>
      </p:sp>
      <p:sp>
        <p:nvSpPr>
          <p:cNvPr id="77" name="Google Shape;77;p24"/>
          <p:cNvSpPr txBox="1">
            <a:spLocks noGrp="1"/>
          </p:cNvSpPr>
          <p:nvPr>
            <p:ph type="dt" idx="10"/>
          </p:nvPr>
        </p:nvSpPr>
        <p:spPr>
          <a:xfrm>
            <a:off x="7467600" y="6443663"/>
            <a:ext cx="1066800" cy="2286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8"/>
        <p:cNvGrpSpPr/>
        <p:nvPr/>
      </p:nvGrpSpPr>
      <p:grpSpPr>
        <a:xfrm>
          <a:off x="0" y="0"/>
          <a:ext cx="0" cy="0"/>
          <a:chOff x="0" y="0"/>
          <a:chExt cx="0" cy="0"/>
        </a:xfrm>
      </p:grpSpPr>
      <p:sp>
        <p:nvSpPr>
          <p:cNvPr id="79" name="Google Shape;79;p25"/>
          <p:cNvSpPr txBox="1">
            <a:spLocks noGrp="1"/>
          </p:cNvSpPr>
          <p:nvPr>
            <p:ph type="title"/>
          </p:nvPr>
        </p:nvSpPr>
        <p:spPr>
          <a:xfrm>
            <a:off x="630238" y="457200"/>
            <a:ext cx="2949575" cy="16002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3200">
                <a:latin typeface="Arial" panose="020B0604020202020204" pitchFamily="34" charset="0"/>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0" name="Google Shape;80;p25"/>
          <p:cNvSpPr>
            <a:spLocks noGrp="1"/>
          </p:cNvSpPr>
          <p:nvPr>
            <p:ph type="pic" idx="2"/>
          </p:nvPr>
        </p:nvSpPr>
        <p:spPr>
          <a:xfrm>
            <a:off x="3887788" y="987425"/>
            <a:ext cx="4629150" cy="4873625"/>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rgbClr val="2675B4"/>
              </a:buClr>
              <a:buSzPts val="3200"/>
              <a:buFont typeface="Noto Sans Symbols"/>
              <a:buNone/>
              <a:defRPr sz="3200" b="0" i="0" u="none" strike="noStrike" cap="none">
                <a:solidFill>
                  <a:schemeClr val="dk1"/>
                </a:solidFill>
                <a:latin typeface="Arial" panose="020B0604020202020204" pitchFamily="34" charset="0"/>
                <a:ea typeface="Arial" panose="020B0604020202020204" pitchFamily="34" charset="0"/>
                <a:cs typeface="Arial"/>
                <a:sym typeface="Arial"/>
              </a:defRPr>
            </a:lvl1pPr>
            <a:lvl2pPr marR="0" lvl="1" algn="l" rtl="0">
              <a:spcBef>
                <a:spcPts val="560"/>
              </a:spcBef>
              <a:spcAft>
                <a:spcPts val="0"/>
              </a:spcAft>
              <a:buClr>
                <a:srgbClr val="2675B4"/>
              </a:buClr>
              <a:buSzPts val="2800"/>
              <a:buFont typeface="Noto Sans Symbols"/>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rgbClr val="2675B4"/>
              </a:buClr>
              <a:buSzPts val="2400"/>
              <a:buFont typeface="Noto Sans Symbols"/>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rgbClr val="2675B4"/>
              </a:buClr>
              <a:buSzPts val="2000"/>
              <a:buFont typeface="Noto Sans Symbols"/>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rgbClr val="2675B4"/>
              </a:buClr>
              <a:buSzPts val="2000"/>
              <a:buFont typeface="Noto Sans Symbols"/>
              <a:buNone/>
              <a:defRPr sz="20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dirty="0"/>
          </a:p>
        </p:txBody>
      </p:sp>
      <p:sp>
        <p:nvSpPr>
          <p:cNvPr id="81" name="Google Shape;81;p25"/>
          <p:cNvSpPr txBox="1">
            <a:spLocks noGrp="1"/>
          </p:cNvSpPr>
          <p:nvPr>
            <p:ph type="body" idx="1"/>
          </p:nvPr>
        </p:nvSpPr>
        <p:spPr>
          <a:xfrm>
            <a:off x="630238" y="2057400"/>
            <a:ext cx="2949575" cy="3811588"/>
          </a:xfrm>
          <a:prstGeom prst="rect">
            <a:avLst/>
          </a:prstGeom>
          <a:noFill/>
          <a:ln>
            <a:noFill/>
          </a:ln>
        </p:spPr>
        <p:txBody>
          <a:bodyPr spcFirstLastPara="1" wrap="square" lIns="91425" tIns="45700" rIns="91425" bIns="45700" anchor="t" anchorCtr="0">
            <a:noAutofit/>
          </a:bodyPr>
          <a:lstStyle>
            <a:lvl1pPr marL="457200" lvl="0" indent="-228600" algn="l">
              <a:spcBef>
                <a:spcPts val="320"/>
              </a:spcBef>
              <a:spcAft>
                <a:spcPts val="0"/>
              </a:spcAft>
              <a:buSzPts val="1600"/>
              <a:buNone/>
              <a:defRPr sz="1600">
                <a:latin typeface="Arial" panose="020B0604020202020204" pitchFamily="34" charset="0"/>
              </a:defRPr>
            </a:lvl1pPr>
            <a:lvl2pPr marL="914400" lvl="1" indent="-228600" algn="l">
              <a:spcBef>
                <a:spcPts val="280"/>
              </a:spcBef>
              <a:spcAft>
                <a:spcPts val="0"/>
              </a:spcAft>
              <a:buSzPts val="1400"/>
              <a:buNone/>
              <a:defRPr sz="1400"/>
            </a:lvl2pPr>
            <a:lvl3pPr marL="1371600" lvl="2" indent="-228600" algn="l">
              <a:spcBef>
                <a:spcPts val="240"/>
              </a:spcBef>
              <a:spcAft>
                <a:spcPts val="0"/>
              </a:spcAft>
              <a:buSzPts val="1200"/>
              <a:buNone/>
              <a:defRPr sz="1200"/>
            </a:lvl3pPr>
            <a:lvl4pPr marL="1828800" lvl="3" indent="-228600" algn="l">
              <a:spcBef>
                <a:spcPts val="200"/>
              </a:spcBef>
              <a:spcAft>
                <a:spcPts val="0"/>
              </a:spcAft>
              <a:buSzPts val="1000"/>
              <a:buNone/>
              <a:defRPr sz="1000"/>
            </a:lvl4pPr>
            <a:lvl5pPr marL="2286000" lvl="4" indent="-228600" algn="l">
              <a:spcBef>
                <a:spcPts val="2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dirty="0"/>
          </a:p>
        </p:txBody>
      </p:sp>
      <p:sp>
        <p:nvSpPr>
          <p:cNvPr id="82" name="Google Shape;82;p25"/>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US" dirty="0"/>
          </a:p>
        </p:txBody>
      </p:sp>
      <p:sp>
        <p:nvSpPr>
          <p:cNvPr id="83" name="Google Shape;83;p25"/>
          <p:cNvSpPr txBox="1">
            <a:spLocks noGrp="1"/>
          </p:cNvSpPr>
          <p:nvPr>
            <p:ph type="dt" idx="10"/>
          </p:nvPr>
        </p:nvSpPr>
        <p:spPr>
          <a:xfrm>
            <a:off x="7467600" y="6443663"/>
            <a:ext cx="1066800" cy="2286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End">
  <p:cSld name="End">
    <p:spTree>
      <p:nvGrpSpPr>
        <p:cNvPr id="1" name="Shape 84"/>
        <p:cNvGrpSpPr/>
        <p:nvPr/>
      </p:nvGrpSpPr>
      <p:grpSpPr>
        <a:xfrm>
          <a:off x="0" y="0"/>
          <a:ext cx="0" cy="0"/>
          <a:chOff x="0" y="0"/>
          <a:chExt cx="0" cy="0"/>
        </a:xfrm>
      </p:grpSpPr>
      <p:sp>
        <p:nvSpPr>
          <p:cNvPr id="85" name="Google Shape;85;p26"/>
          <p:cNvSpPr/>
          <p:nvPr/>
        </p:nvSpPr>
        <p:spPr>
          <a:xfrm>
            <a:off x="-25400" y="0"/>
            <a:ext cx="9263063" cy="7004050"/>
          </a:xfrm>
          <a:prstGeom prst="rect">
            <a:avLst/>
          </a:prstGeom>
          <a:solidFill>
            <a:schemeClr val="lt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350" b="0" i="0" u="none" strike="noStrike" cap="none" dirty="0">
              <a:solidFill>
                <a:schemeClr val="lt2"/>
              </a:solidFill>
              <a:latin typeface="Arial" panose="020B0604020202020204" pitchFamily="34" charset="0"/>
              <a:ea typeface="Arial"/>
              <a:cs typeface="Arial"/>
              <a:sym typeface="Arial"/>
            </a:endParaRPr>
          </a:p>
        </p:txBody>
      </p:sp>
      <p:pic>
        <p:nvPicPr>
          <p:cNvPr id="86" name="Google Shape;86;p26" descr="gradient_2.eps"/>
          <p:cNvPicPr preferRelativeResize="0"/>
          <p:nvPr/>
        </p:nvPicPr>
        <p:blipFill rotWithShape="1">
          <a:blip r:embed="rId2">
            <a:alphaModFix/>
          </a:blip>
          <a:srcRect/>
          <a:stretch/>
        </p:blipFill>
        <p:spPr>
          <a:xfrm>
            <a:off x="3908425" y="5578475"/>
            <a:ext cx="1400175" cy="671513"/>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87"/>
        <p:cNvGrpSpPr/>
        <p:nvPr/>
      </p:nvGrpSpPr>
      <p:grpSpPr>
        <a:xfrm>
          <a:off x="0" y="0"/>
          <a:ext cx="0" cy="0"/>
          <a:chOff x="0" y="0"/>
          <a:chExt cx="0" cy="0"/>
        </a:xfrm>
      </p:grpSpPr>
      <p:pic>
        <p:nvPicPr>
          <p:cNvPr id="88" name="Google Shape;88;p27" descr="openingfooter_sized.jpg"/>
          <p:cNvPicPr preferRelativeResize="0"/>
          <p:nvPr/>
        </p:nvPicPr>
        <p:blipFill rotWithShape="1">
          <a:blip r:embed="rId2">
            <a:alphaModFix/>
          </a:blip>
          <a:srcRect/>
          <a:stretch/>
        </p:blipFill>
        <p:spPr>
          <a:xfrm>
            <a:off x="0" y="1524000"/>
            <a:ext cx="9144000" cy="5334000"/>
          </a:xfrm>
          <a:prstGeom prst="rect">
            <a:avLst/>
          </a:prstGeom>
          <a:noFill/>
          <a:ln>
            <a:noFill/>
          </a:ln>
        </p:spPr>
      </p:pic>
      <p:pic>
        <p:nvPicPr>
          <p:cNvPr id="89" name="Google Shape;89;p27" descr="boston_univ_cmyk.eps"/>
          <p:cNvPicPr preferRelativeResize="0"/>
          <p:nvPr/>
        </p:nvPicPr>
        <p:blipFill rotWithShape="1">
          <a:blip r:embed="rId3">
            <a:alphaModFix/>
          </a:blip>
          <a:srcRect/>
          <a:stretch/>
        </p:blipFill>
        <p:spPr>
          <a:xfrm>
            <a:off x="520700" y="5870575"/>
            <a:ext cx="1282700" cy="577850"/>
          </a:xfrm>
          <a:prstGeom prst="rect">
            <a:avLst/>
          </a:prstGeom>
          <a:noFill/>
          <a:ln>
            <a:noFill/>
          </a:ln>
        </p:spPr>
      </p:pic>
      <p:sp>
        <p:nvSpPr>
          <p:cNvPr id="90" name="Google Shape;90;p27"/>
          <p:cNvSpPr txBox="1"/>
          <p:nvPr/>
        </p:nvSpPr>
        <p:spPr>
          <a:xfrm>
            <a:off x="1968500" y="6159500"/>
            <a:ext cx="184150"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2400" b="0" i="0" u="none" strike="noStrike" cap="none" dirty="0">
              <a:solidFill>
                <a:schemeClr val="dk1"/>
              </a:solidFill>
              <a:latin typeface="Arial" panose="020B0604020202020204" pitchFamily="34" charset="0"/>
              <a:ea typeface="Arial"/>
              <a:cs typeface="Arial"/>
              <a:sym typeface="Arial"/>
            </a:endParaRPr>
          </a:p>
        </p:txBody>
      </p:sp>
      <p:sp>
        <p:nvSpPr>
          <p:cNvPr id="91" name="Google Shape;91;p27"/>
          <p:cNvSpPr/>
          <p:nvPr/>
        </p:nvSpPr>
        <p:spPr>
          <a:xfrm>
            <a:off x="0" y="-25400"/>
            <a:ext cx="9144000" cy="5461000"/>
          </a:xfrm>
          <a:prstGeom prst="rect">
            <a:avLst/>
          </a:prstGeom>
          <a:solidFill>
            <a:srgbClr val="CF0A2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panose="020B0604020202020204" pitchFamily="34" charset="0"/>
              <a:ea typeface="Arial"/>
              <a:cs typeface="Arial"/>
              <a:sym typeface="Arial"/>
            </a:endParaRPr>
          </a:p>
        </p:txBody>
      </p:sp>
      <p:sp>
        <p:nvSpPr>
          <p:cNvPr id="92" name="Google Shape;92;p27"/>
          <p:cNvSpPr txBox="1"/>
          <p:nvPr/>
        </p:nvSpPr>
        <p:spPr>
          <a:xfrm>
            <a:off x="0" y="871538"/>
            <a:ext cx="9144000" cy="383177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4000" b="1" i="0" u="none" strike="noStrike" cap="none" dirty="0">
                <a:solidFill>
                  <a:srgbClr val="FFFFFF"/>
                </a:solidFill>
                <a:latin typeface="Josefin Sans"/>
                <a:ea typeface="Josefin Sans"/>
                <a:cs typeface="Josefin Sans"/>
                <a:sym typeface="Josefin Sans"/>
              </a:rPr>
              <a:t>Improving Outcomes Across the HIV</a:t>
            </a:r>
            <a:br>
              <a:rPr lang="en-US" sz="4000" b="1" i="0" u="none" strike="noStrike" cap="none" dirty="0">
                <a:solidFill>
                  <a:srgbClr val="FFFFFF"/>
                </a:solidFill>
                <a:latin typeface="Josefin Sans"/>
                <a:ea typeface="Josefin Sans"/>
                <a:cs typeface="Josefin Sans"/>
                <a:sym typeface="Josefin Sans"/>
              </a:rPr>
            </a:br>
            <a:r>
              <a:rPr lang="en-US" sz="4000" b="1" i="0" u="none" strike="noStrike" cap="none" dirty="0">
                <a:solidFill>
                  <a:srgbClr val="FFFFFF"/>
                </a:solidFill>
                <a:latin typeface="Josefin Sans"/>
                <a:ea typeface="Josefin Sans"/>
                <a:cs typeface="Josefin Sans"/>
                <a:sym typeface="Josefin Sans"/>
              </a:rPr>
              <a:t>Care Continuum through Successful</a:t>
            </a:r>
            <a:br>
              <a:rPr lang="en-US" sz="4000" b="1" i="0" u="none" strike="noStrike" cap="none" dirty="0">
                <a:solidFill>
                  <a:srgbClr val="FFFFFF"/>
                </a:solidFill>
                <a:latin typeface="Josefin Sans"/>
                <a:ea typeface="Josefin Sans"/>
                <a:cs typeface="Josefin Sans"/>
                <a:sym typeface="Josefin Sans"/>
              </a:rPr>
            </a:br>
            <a:r>
              <a:rPr lang="en-US" sz="4000" b="1" i="0" u="none" strike="noStrike" cap="none" dirty="0">
                <a:solidFill>
                  <a:srgbClr val="FFFFFF"/>
                </a:solidFill>
                <a:latin typeface="Josefin Sans"/>
                <a:ea typeface="Josefin Sans"/>
                <a:cs typeface="Josefin Sans"/>
                <a:sym typeface="Josefin Sans"/>
              </a:rPr>
              <a:t>Integration of Community Health Workers (CHWs)</a:t>
            </a:r>
            <a:endParaRPr dirty="0">
              <a:latin typeface="Arial" panose="020B0604020202020204" pitchFamily="34" charset="0"/>
            </a:endParaRPr>
          </a:p>
          <a:p>
            <a:pPr marL="0" marR="0" lvl="0" indent="0" algn="ctr" rtl="0">
              <a:lnSpc>
                <a:spcPct val="100000"/>
              </a:lnSpc>
              <a:spcBef>
                <a:spcPts val="6600"/>
              </a:spcBef>
              <a:spcAft>
                <a:spcPts val="0"/>
              </a:spcAft>
              <a:buNone/>
            </a:pPr>
            <a:r>
              <a:rPr lang="en-US" sz="1400" b="0" i="0" u="none" strike="noStrike" cap="none" dirty="0">
                <a:solidFill>
                  <a:srgbClr val="262626"/>
                </a:solidFill>
                <a:latin typeface="Josefin Sans SemiBold"/>
                <a:ea typeface="Josefin Sans SemiBold"/>
                <a:cs typeface="Josefin Sans SemiBold"/>
                <a:sym typeface="Josefin Sans SemiBold"/>
              </a:rPr>
              <a:t>Monday, September 11, 2017–Friday, September 15, 2017</a:t>
            </a:r>
            <a:endParaRPr dirty="0">
              <a:latin typeface="Arial" panose="020B0604020202020204" pitchFamily="34" charset="0"/>
            </a:endParaRPr>
          </a:p>
          <a:p>
            <a:pPr marL="0" marR="0" lvl="0" indent="0" algn="ctr" rtl="0">
              <a:lnSpc>
                <a:spcPct val="100000"/>
              </a:lnSpc>
              <a:spcBef>
                <a:spcPts val="0"/>
              </a:spcBef>
              <a:spcAft>
                <a:spcPts val="0"/>
              </a:spcAft>
              <a:buNone/>
            </a:pPr>
            <a:r>
              <a:rPr lang="en-US" sz="1400" b="0" i="0" u="none" strike="noStrike" cap="none" dirty="0">
                <a:solidFill>
                  <a:srgbClr val="262626"/>
                </a:solidFill>
                <a:latin typeface="Josefin Sans SemiBold"/>
                <a:ea typeface="Josefin Sans SemiBold"/>
                <a:cs typeface="Josefin Sans SemiBold"/>
                <a:sym typeface="Josefin Sans SemiBold"/>
              </a:rPr>
              <a:t>Boston, Massachusetts</a:t>
            </a:r>
            <a:endParaRPr dirty="0">
              <a:latin typeface="Arial" panose="020B0604020202020204" pitchFamily="34" charset="0"/>
            </a:endParaRPr>
          </a:p>
        </p:txBody>
      </p:sp>
      <p:cxnSp>
        <p:nvCxnSpPr>
          <p:cNvPr id="93" name="Google Shape;93;p27"/>
          <p:cNvCxnSpPr/>
          <p:nvPr/>
        </p:nvCxnSpPr>
        <p:spPr>
          <a:xfrm>
            <a:off x="0" y="5435600"/>
            <a:ext cx="9144000" cy="0"/>
          </a:xfrm>
          <a:prstGeom prst="straightConnector1">
            <a:avLst/>
          </a:prstGeom>
          <a:noFill/>
          <a:ln w="152400" cap="flat" cmpd="sng">
            <a:solidFill>
              <a:srgbClr val="A5A5A5"/>
            </a:solidFill>
            <a:prstDash val="solid"/>
            <a:miter lim="800000"/>
            <a:headEnd type="none" w="sm" len="sm"/>
            <a:tailEnd type="none" w="sm" len="sm"/>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94"/>
        <p:cNvGrpSpPr/>
        <p:nvPr/>
      </p:nvGrpSpPr>
      <p:grpSpPr>
        <a:xfrm>
          <a:off x="0" y="0"/>
          <a:ext cx="0" cy="0"/>
          <a:chOff x="0" y="0"/>
          <a:chExt cx="0" cy="0"/>
        </a:xfrm>
      </p:grpSpPr>
      <p:sp>
        <p:nvSpPr>
          <p:cNvPr id="95" name="Google Shape;95;p28"/>
          <p:cNvSpPr/>
          <p:nvPr/>
        </p:nvSpPr>
        <p:spPr>
          <a:xfrm>
            <a:off x="0" y="0"/>
            <a:ext cx="9144000" cy="1206500"/>
          </a:xfrm>
          <a:prstGeom prst="rect">
            <a:avLst/>
          </a:prstGeom>
          <a:solidFill>
            <a:srgbClr val="CF0A2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panose="020B0604020202020204" pitchFamily="34" charset="0"/>
              <a:ea typeface="Arial"/>
              <a:cs typeface="Arial"/>
              <a:sym typeface="Arial"/>
            </a:endParaRPr>
          </a:p>
        </p:txBody>
      </p:sp>
      <p:pic>
        <p:nvPicPr>
          <p:cNvPr id="96" name="Google Shape;96;p28" descr="restingslide.png"/>
          <p:cNvPicPr preferRelativeResize="0"/>
          <p:nvPr/>
        </p:nvPicPr>
        <p:blipFill rotWithShape="1">
          <a:blip r:embed="rId2">
            <a:alphaModFix/>
          </a:blip>
          <a:srcRect/>
          <a:stretch/>
        </p:blipFill>
        <p:spPr>
          <a:xfrm>
            <a:off x="0" y="774700"/>
            <a:ext cx="9144000" cy="6089650"/>
          </a:xfrm>
          <a:prstGeom prst="rect">
            <a:avLst/>
          </a:prstGeom>
          <a:noFill/>
          <a:ln>
            <a:noFill/>
          </a:ln>
        </p:spPr>
      </p:pic>
      <p:sp>
        <p:nvSpPr>
          <p:cNvPr id="97" name="Google Shape;97;p28"/>
          <p:cNvSpPr txBox="1">
            <a:spLocks noGrp="1"/>
          </p:cNvSpPr>
          <p:nvPr>
            <p:ph type="title"/>
          </p:nvPr>
        </p:nvSpPr>
        <p:spPr>
          <a:xfrm>
            <a:off x="457200" y="20638"/>
            <a:ext cx="8229600" cy="1143000"/>
          </a:xfrm>
          <a:prstGeom prst="rect">
            <a:avLst/>
          </a:prstGeom>
          <a:noFill/>
          <a:ln>
            <a:noFill/>
          </a:ln>
        </p:spPr>
        <p:txBody>
          <a:bodyPr spcFirstLastPara="1" wrap="square" lIns="91425" tIns="45700" rIns="91425" bIns="45700" anchor="t" anchorCtr="0">
            <a:noAutofit/>
          </a:bodyPr>
          <a:lstStyle>
            <a:lvl1pPr marR="0" lvl="0" algn="l">
              <a:lnSpc>
                <a:spcPct val="100000"/>
              </a:lnSpc>
              <a:spcBef>
                <a:spcPts val="0"/>
              </a:spcBef>
              <a:spcAft>
                <a:spcPts val="0"/>
              </a:spcAft>
              <a:buClr>
                <a:schemeClr val="dk1"/>
              </a:buClr>
              <a:buSzPts val="2800"/>
              <a:buFont typeface="Arial"/>
              <a:buNone/>
              <a:defRPr sz="2800" cap="none">
                <a:latin typeface="Arial" panose="020B0604020202020204" pitchFamily="34" charset="0"/>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98" name="Google Shape;98;p28"/>
          <p:cNvSpPr txBox="1">
            <a:spLocks noGrp="1"/>
          </p:cNvSpPr>
          <p:nvPr>
            <p:ph type="body" idx="1"/>
          </p:nvPr>
        </p:nvSpPr>
        <p:spPr>
          <a:xfrm>
            <a:off x="457200" y="1943100"/>
            <a:ext cx="4076700" cy="3614420"/>
          </a:xfrm>
          <a:prstGeom prst="rect">
            <a:avLst/>
          </a:prstGeom>
          <a:noFill/>
          <a:ln>
            <a:noFill/>
          </a:ln>
        </p:spPr>
        <p:txBody>
          <a:bodyPr spcFirstLastPara="1" wrap="square" lIns="91425" tIns="45700" rIns="91425" bIns="45700" anchor="t" anchorCtr="0">
            <a:normAutofit/>
          </a:bodyPr>
          <a:lstStyle>
            <a:lvl1pPr marL="457200" lvl="0" indent="-228600" algn="l">
              <a:spcBef>
                <a:spcPts val="360"/>
              </a:spcBef>
              <a:spcAft>
                <a:spcPts val="0"/>
              </a:spcAft>
              <a:buSzPts val="1800"/>
              <a:buFont typeface="Arial"/>
              <a:buNone/>
              <a:defRPr sz="1800">
                <a:solidFill>
                  <a:srgbClr val="595959"/>
                </a:solidFill>
                <a:latin typeface="Arial" panose="020B0604020202020204" pitchFamily="34" charset="0"/>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99" name="Google Shape;99;p28"/>
          <p:cNvSpPr txBox="1">
            <a:spLocks noGrp="1"/>
          </p:cNvSpPr>
          <p:nvPr>
            <p:ph type="subTitle" idx="2"/>
          </p:nvPr>
        </p:nvSpPr>
        <p:spPr>
          <a:xfrm>
            <a:off x="457200" y="794273"/>
            <a:ext cx="8229600" cy="615428"/>
          </a:xfrm>
          <a:prstGeom prst="rect">
            <a:avLst/>
          </a:prstGeom>
          <a:noFill/>
          <a:ln>
            <a:noFill/>
          </a:ln>
        </p:spPr>
        <p:txBody>
          <a:bodyPr spcFirstLastPara="1" wrap="square" lIns="91425" tIns="45700" rIns="91425" bIns="45700" anchor="t" anchorCtr="0">
            <a:normAutofit/>
          </a:bodyPr>
          <a:lstStyle>
            <a:lvl1pPr lvl="0" algn="l">
              <a:spcBef>
                <a:spcPts val="520"/>
              </a:spcBef>
              <a:spcAft>
                <a:spcPts val="0"/>
              </a:spcAft>
              <a:buSzPts val="2600"/>
              <a:buNone/>
              <a:defRPr sz="2600" b="1" i="0">
                <a:solidFill>
                  <a:srgbClr val="595959"/>
                </a:solidFill>
                <a:latin typeface="Arial" panose="020B0604020202020204" pitchFamily="34" charset="0"/>
              </a:defRPr>
            </a:lvl1pPr>
            <a:lvl2pPr lvl="1" algn="ctr">
              <a:spcBef>
                <a:spcPts val="360"/>
              </a:spcBef>
              <a:spcAft>
                <a:spcPts val="0"/>
              </a:spcAft>
              <a:buSzPts val="1800"/>
              <a:buNone/>
              <a:defRPr>
                <a:solidFill>
                  <a:srgbClr val="888888"/>
                </a:solidFill>
              </a:defRPr>
            </a:lvl2pPr>
            <a:lvl3pPr lvl="2" algn="ctr">
              <a:spcBef>
                <a:spcPts val="360"/>
              </a:spcBef>
              <a:spcAft>
                <a:spcPts val="0"/>
              </a:spcAft>
              <a:buSzPts val="1800"/>
              <a:buNone/>
              <a:defRPr>
                <a:solidFill>
                  <a:srgbClr val="888888"/>
                </a:solidFill>
              </a:defRPr>
            </a:lvl3pPr>
            <a:lvl4pPr lvl="3" algn="ctr">
              <a:spcBef>
                <a:spcPts val="360"/>
              </a:spcBef>
              <a:spcAft>
                <a:spcPts val="0"/>
              </a:spcAft>
              <a:buSzPts val="1800"/>
              <a:buNone/>
              <a:defRPr>
                <a:solidFill>
                  <a:srgbClr val="888888"/>
                </a:solidFill>
              </a:defRPr>
            </a:lvl4pPr>
            <a:lvl5pPr lvl="4" algn="ctr">
              <a:spcBef>
                <a:spcPts val="360"/>
              </a:spcBef>
              <a:spcAft>
                <a:spcPts val="0"/>
              </a:spcAft>
              <a:buSzPts val="1800"/>
              <a:buNone/>
              <a:defRPr>
                <a:solidFill>
                  <a:srgbClr val="888888"/>
                </a:solidFill>
              </a:defRPr>
            </a:lvl5pPr>
            <a:lvl6pPr lvl="5" algn="ctr">
              <a:lnSpc>
                <a:spcPct val="90000"/>
              </a:lnSpc>
              <a:spcBef>
                <a:spcPts val="500"/>
              </a:spcBef>
              <a:spcAft>
                <a:spcPts val="0"/>
              </a:spcAft>
              <a:buClr>
                <a:srgbClr val="888888"/>
              </a:buClr>
              <a:buSzPts val="1800"/>
              <a:buNone/>
              <a:defRPr>
                <a:solidFill>
                  <a:srgbClr val="888888"/>
                </a:solidFill>
              </a:defRPr>
            </a:lvl6pPr>
            <a:lvl7pPr lvl="6" algn="ctr">
              <a:lnSpc>
                <a:spcPct val="90000"/>
              </a:lnSpc>
              <a:spcBef>
                <a:spcPts val="500"/>
              </a:spcBef>
              <a:spcAft>
                <a:spcPts val="0"/>
              </a:spcAft>
              <a:buClr>
                <a:srgbClr val="888888"/>
              </a:buClr>
              <a:buSzPts val="1800"/>
              <a:buNone/>
              <a:defRPr>
                <a:solidFill>
                  <a:srgbClr val="888888"/>
                </a:solidFill>
              </a:defRPr>
            </a:lvl7pPr>
            <a:lvl8pPr lvl="7" algn="ctr">
              <a:lnSpc>
                <a:spcPct val="90000"/>
              </a:lnSpc>
              <a:spcBef>
                <a:spcPts val="500"/>
              </a:spcBef>
              <a:spcAft>
                <a:spcPts val="0"/>
              </a:spcAft>
              <a:buClr>
                <a:srgbClr val="888888"/>
              </a:buClr>
              <a:buSzPts val="1800"/>
              <a:buNone/>
              <a:defRPr>
                <a:solidFill>
                  <a:srgbClr val="888888"/>
                </a:solidFill>
              </a:defRPr>
            </a:lvl8pPr>
            <a:lvl9pPr lvl="8" algn="ctr">
              <a:lnSpc>
                <a:spcPct val="90000"/>
              </a:lnSpc>
              <a:spcBef>
                <a:spcPts val="500"/>
              </a:spcBef>
              <a:spcAft>
                <a:spcPts val="0"/>
              </a:spcAft>
              <a:buClr>
                <a:srgbClr val="888888"/>
              </a:buClr>
              <a:buSzPts val="1800"/>
              <a:buNone/>
              <a:defRPr>
                <a:solidFill>
                  <a:srgbClr val="888888"/>
                </a:solidFill>
              </a:defRPr>
            </a:lvl9pPr>
          </a:lstStyle>
          <a:p>
            <a:endParaRPr dirty="0"/>
          </a:p>
        </p:txBody>
      </p:sp>
      <p:sp>
        <p:nvSpPr>
          <p:cNvPr id="100" name="Google Shape;100;p28"/>
          <p:cNvSpPr txBox="1">
            <a:spLocks noGrp="1"/>
          </p:cNvSpPr>
          <p:nvPr>
            <p:ph type="dt" idx="10"/>
          </p:nvPr>
        </p:nvSpPr>
        <p:spPr>
          <a:xfrm>
            <a:off x="6553200" y="6280150"/>
            <a:ext cx="901700" cy="331788"/>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US" dirty="0"/>
          </a:p>
        </p:txBody>
      </p:sp>
      <p:sp>
        <p:nvSpPr>
          <p:cNvPr id="101" name="Google Shape;101;p28"/>
          <p:cNvSpPr txBox="1">
            <a:spLocks noGrp="1"/>
          </p:cNvSpPr>
          <p:nvPr>
            <p:ph type="sldNum" idx="12"/>
          </p:nvPr>
        </p:nvSpPr>
        <p:spPr>
          <a:xfrm>
            <a:off x="6553200" y="6343650"/>
            <a:ext cx="21336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None/>
              <a:defRPr sz="1400" b="0" i="0" u="none" strike="noStrike" cap="none">
                <a:solidFill>
                  <a:srgbClr val="000000"/>
                </a:solidFill>
                <a:latin typeface="Arial" panose="020B0604020202020204" pitchFamily="34" charset="0"/>
                <a:ea typeface="Arial" panose="020B0604020202020204" pitchFamily="34" charset="0"/>
                <a:cs typeface="Arial"/>
                <a:sym typeface="Arial"/>
              </a:defRPr>
            </a:lvl1pPr>
            <a:lvl2pPr marL="0" marR="0" lvl="1"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fld id="{00000000-1234-1234-1234-123412341234}" type="slidenum">
              <a:rPr lang="en-US" smtClean="0"/>
              <a:pPr/>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8"/>
        <p:cNvGrpSpPr/>
        <p:nvPr/>
      </p:nvGrpSpPr>
      <p:grpSpPr>
        <a:xfrm>
          <a:off x="0" y="0"/>
          <a:ext cx="0" cy="0"/>
          <a:chOff x="0" y="0"/>
          <a:chExt cx="0" cy="0"/>
        </a:xfrm>
      </p:grpSpPr>
      <p:sp>
        <p:nvSpPr>
          <p:cNvPr id="109" name="Google Shape;109;p30"/>
          <p:cNvSpPr txBox="1">
            <a:spLocks noGrp="1"/>
          </p:cNvSpPr>
          <p:nvPr>
            <p:ph type="ctrTitle"/>
          </p:nvPr>
        </p:nvSpPr>
        <p:spPr>
          <a:xfrm>
            <a:off x="1143000" y="1122363"/>
            <a:ext cx="6858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Calibri"/>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p30"/>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750"/>
              </a:spcBef>
              <a:spcAft>
                <a:spcPts val="0"/>
              </a:spcAft>
              <a:buClr>
                <a:schemeClr val="dk1"/>
              </a:buClr>
              <a:buSzPts val="2400"/>
              <a:buNone/>
              <a:defRPr sz="1800"/>
            </a:lvl1pPr>
            <a:lvl2pPr lvl="1" algn="ctr">
              <a:lnSpc>
                <a:spcPct val="90000"/>
              </a:lnSpc>
              <a:spcBef>
                <a:spcPts val="375"/>
              </a:spcBef>
              <a:spcAft>
                <a:spcPts val="0"/>
              </a:spcAft>
              <a:buClr>
                <a:schemeClr val="dk1"/>
              </a:buClr>
              <a:buSzPts val="2000"/>
              <a:buNone/>
              <a:defRPr sz="1500"/>
            </a:lvl2pPr>
            <a:lvl3pPr lvl="2" algn="ctr">
              <a:lnSpc>
                <a:spcPct val="90000"/>
              </a:lnSpc>
              <a:spcBef>
                <a:spcPts val="375"/>
              </a:spcBef>
              <a:spcAft>
                <a:spcPts val="0"/>
              </a:spcAft>
              <a:buClr>
                <a:schemeClr val="dk1"/>
              </a:buClr>
              <a:buSzPts val="1800"/>
              <a:buNone/>
              <a:defRPr sz="1350"/>
            </a:lvl3pPr>
            <a:lvl4pPr lvl="3" algn="ctr">
              <a:lnSpc>
                <a:spcPct val="90000"/>
              </a:lnSpc>
              <a:spcBef>
                <a:spcPts val="375"/>
              </a:spcBef>
              <a:spcAft>
                <a:spcPts val="0"/>
              </a:spcAft>
              <a:buClr>
                <a:schemeClr val="dk1"/>
              </a:buClr>
              <a:buSzPts val="1600"/>
              <a:buNone/>
              <a:defRPr sz="1200"/>
            </a:lvl4pPr>
            <a:lvl5pPr lvl="4" algn="ctr">
              <a:lnSpc>
                <a:spcPct val="90000"/>
              </a:lnSpc>
              <a:spcBef>
                <a:spcPts val="375"/>
              </a:spcBef>
              <a:spcAft>
                <a:spcPts val="0"/>
              </a:spcAft>
              <a:buClr>
                <a:schemeClr val="dk1"/>
              </a:buClr>
              <a:buSzPts val="1600"/>
              <a:buNone/>
              <a:defRPr sz="1200"/>
            </a:lvl5pPr>
            <a:lvl6pPr lvl="5" algn="ctr">
              <a:lnSpc>
                <a:spcPct val="90000"/>
              </a:lnSpc>
              <a:spcBef>
                <a:spcPts val="375"/>
              </a:spcBef>
              <a:spcAft>
                <a:spcPts val="0"/>
              </a:spcAft>
              <a:buClr>
                <a:schemeClr val="dk1"/>
              </a:buClr>
              <a:buSzPts val="1600"/>
              <a:buNone/>
              <a:defRPr sz="1200"/>
            </a:lvl6pPr>
            <a:lvl7pPr lvl="6" algn="ctr">
              <a:lnSpc>
                <a:spcPct val="90000"/>
              </a:lnSpc>
              <a:spcBef>
                <a:spcPts val="375"/>
              </a:spcBef>
              <a:spcAft>
                <a:spcPts val="0"/>
              </a:spcAft>
              <a:buClr>
                <a:schemeClr val="dk1"/>
              </a:buClr>
              <a:buSzPts val="1600"/>
              <a:buNone/>
              <a:defRPr sz="1200"/>
            </a:lvl7pPr>
            <a:lvl8pPr lvl="7" algn="ctr">
              <a:lnSpc>
                <a:spcPct val="90000"/>
              </a:lnSpc>
              <a:spcBef>
                <a:spcPts val="375"/>
              </a:spcBef>
              <a:spcAft>
                <a:spcPts val="0"/>
              </a:spcAft>
              <a:buClr>
                <a:schemeClr val="dk1"/>
              </a:buClr>
              <a:buSzPts val="1600"/>
              <a:buNone/>
              <a:defRPr sz="1200"/>
            </a:lvl8pPr>
            <a:lvl9pPr lvl="8" algn="ctr">
              <a:lnSpc>
                <a:spcPct val="90000"/>
              </a:lnSpc>
              <a:spcBef>
                <a:spcPts val="375"/>
              </a:spcBef>
              <a:spcAft>
                <a:spcPts val="0"/>
              </a:spcAft>
              <a:buClr>
                <a:schemeClr val="dk1"/>
              </a:buClr>
              <a:buSzPts val="1600"/>
              <a:buNone/>
              <a:defRPr sz="1200"/>
            </a:lvl9pPr>
          </a:lstStyle>
          <a:p>
            <a:endParaRPr/>
          </a:p>
        </p:txBody>
      </p:sp>
      <p:sp>
        <p:nvSpPr>
          <p:cNvPr id="111" name="Google Shape;111;p3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 name="Google Shape;112;p3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3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900"/>
              <a:buNone/>
              <a:defRPr sz="900" b="0" i="0" u="none" strike="noStrike" cap="none">
                <a:solidFill>
                  <a:srgbClr val="888888"/>
                </a:solidFill>
                <a:latin typeface="Calibri"/>
                <a:ea typeface="Calibri"/>
                <a:cs typeface="Calibri"/>
                <a:sym typeface="Calibri"/>
              </a:defRPr>
            </a:lvl1pPr>
            <a:lvl2pPr marL="0" lvl="1" indent="0" algn="r">
              <a:lnSpc>
                <a:spcPct val="100000"/>
              </a:lnSpc>
              <a:spcBef>
                <a:spcPts val="0"/>
              </a:spcBef>
              <a:spcAft>
                <a:spcPts val="0"/>
              </a:spcAft>
              <a:buSzPts val="900"/>
              <a:buNone/>
              <a:defRPr sz="900" b="0" i="0" u="none" strike="noStrike" cap="none">
                <a:solidFill>
                  <a:srgbClr val="888888"/>
                </a:solidFill>
                <a:latin typeface="Calibri"/>
                <a:ea typeface="Calibri"/>
                <a:cs typeface="Calibri"/>
                <a:sym typeface="Calibri"/>
              </a:defRPr>
            </a:lvl2pPr>
            <a:lvl3pPr marL="0" lvl="2" indent="0" algn="r">
              <a:lnSpc>
                <a:spcPct val="100000"/>
              </a:lnSpc>
              <a:spcBef>
                <a:spcPts val="0"/>
              </a:spcBef>
              <a:spcAft>
                <a:spcPts val="0"/>
              </a:spcAft>
              <a:buSzPts val="900"/>
              <a:buNone/>
              <a:defRPr sz="900" b="0" i="0" u="none" strike="noStrike" cap="none">
                <a:solidFill>
                  <a:srgbClr val="888888"/>
                </a:solidFill>
                <a:latin typeface="Calibri"/>
                <a:ea typeface="Calibri"/>
                <a:cs typeface="Calibri"/>
                <a:sym typeface="Calibri"/>
              </a:defRPr>
            </a:lvl3pPr>
            <a:lvl4pPr marL="0" lvl="3" indent="0" algn="r">
              <a:lnSpc>
                <a:spcPct val="100000"/>
              </a:lnSpc>
              <a:spcBef>
                <a:spcPts val="0"/>
              </a:spcBef>
              <a:spcAft>
                <a:spcPts val="0"/>
              </a:spcAft>
              <a:buSzPts val="900"/>
              <a:buNone/>
              <a:defRPr sz="900" b="0" i="0" u="none" strike="noStrike" cap="none">
                <a:solidFill>
                  <a:srgbClr val="888888"/>
                </a:solidFill>
                <a:latin typeface="Calibri"/>
                <a:ea typeface="Calibri"/>
                <a:cs typeface="Calibri"/>
                <a:sym typeface="Calibri"/>
              </a:defRPr>
            </a:lvl4pPr>
            <a:lvl5pPr marL="0" lvl="4" indent="0" algn="r">
              <a:lnSpc>
                <a:spcPct val="100000"/>
              </a:lnSpc>
              <a:spcBef>
                <a:spcPts val="0"/>
              </a:spcBef>
              <a:spcAft>
                <a:spcPts val="0"/>
              </a:spcAft>
              <a:buSzPts val="900"/>
              <a:buNone/>
              <a:defRPr sz="900" b="0" i="0" u="none" strike="noStrike" cap="none">
                <a:solidFill>
                  <a:srgbClr val="888888"/>
                </a:solidFill>
                <a:latin typeface="Calibri"/>
                <a:ea typeface="Calibri"/>
                <a:cs typeface="Calibri"/>
                <a:sym typeface="Calibri"/>
              </a:defRPr>
            </a:lvl5pPr>
            <a:lvl6pPr marL="0" lvl="5" indent="0" algn="r">
              <a:lnSpc>
                <a:spcPct val="100000"/>
              </a:lnSpc>
              <a:spcBef>
                <a:spcPts val="0"/>
              </a:spcBef>
              <a:spcAft>
                <a:spcPts val="0"/>
              </a:spcAft>
              <a:buSzPts val="900"/>
              <a:buNone/>
              <a:defRPr sz="900" b="0" i="0" u="none" strike="noStrike" cap="none">
                <a:solidFill>
                  <a:srgbClr val="888888"/>
                </a:solidFill>
                <a:latin typeface="Calibri"/>
                <a:ea typeface="Calibri"/>
                <a:cs typeface="Calibri"/>
                <a:sym typeface="Calibri"/>
              </a:defRPr>
            </a:lvl6pPr>
            <a:lvl7pPr marL="0" lvl="6" indent="0" algn="r">
              <a:lnSpc>
                <a:spcPct val="100000"/>
              </a:lnSpc>
              <a:spcBef>
                <a:spcPts val="0"/>
              </a:spcBef>
              <a:spcAft>
                <a:spcPts val="0"/>
              </a:spcAft>
              <a:buSzPts val="900"/>
              <a:buNone/>
              <a:defRPr sz="900" b="0" i="0" u="none" strike="noStrike" cap="none">
                <a:solidFill>
                  <a:srgbClr val="888888"/>
                </a:solidFill>
                <a:latin typeface="Calibri"/>
                <a:ea typeface="Calibri"/>
                <a:cs typeface="Calibri"/>
                <a:sym typeface="Calibri"/>
              </a:defRPr>
            </a:lvl7pPr>
            <a:lvl8pPr marL="0" lvl="7" indent="0" algn="r">
              <a:lnSpc>
                <a:spcPct val="100000"/>
              </a:lnSpc>
              <a:spcBef>
                <a:spcPts val="0"/>
              </a:spcBef>
              <a:spcAft>
                <a:spcPts val="0"/>
              </a:spcAft>
              <a:buSzPts val="900"/>
              <a:buNone/>
              <a:defRPr sz="900" b="0" i="0" u="none" strike="noStrike" cap="none">
                <a:solidFill>
                  <a:srgbClr val="888888"/>
                </a:solidFill>
                <a:latin typeface="Calibri"/>
                <a:ea typeface="Calibri"/>
                <a:cs typeface="Calibri"/>
                <a:sym typeface="Calibri"/>
              </a:defRPr>
            </a:lvl8pPr>
            <a:lvl9pPr marL="0" lvl="8" indent="0" algn="r">
              <a:lnSpc>
                <a:spcPct val="100000"/>
              </a:lnSpc>
              <a:spcBef>
                <a:spcPts val="0"/>
              </a:spcBef>
              <a:spcAft>
                <a:spcPts val="0"/>
              </a:spcAft>
              <a:buSzPts val="900"/>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4"/>
        <p:cNvGrpSpPr/>
        <p:nvPr/>
      </p:nvGrpSpPr>
      <p:grpSpPr>
        <a:xfrm>
          <a:off x="0" y="0"/>
          <a:ext cx="0" cy="0"/>
          <a:chOff x="0" y="0"/>
          <a:chExt cx="0" cy="0"/>
        </a:xfrm>
      </p:grpSpPr>
      <p:sp>
        <p:nvSpPr>
          <p:cNvPr id="115" name="Google Shape;115;p3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6" name="Google Shape;116;p3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17" name="Google Shape;117;p3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8" name="Google Shape;118;p3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9" name="Google Shape;119;p3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900"/>
              <a:buNone/>
              <a:defRPr sz="900" b="0" i="0" u="none" strike="noStrike" cap="none">
                <a:solidFill>
                  <a:srgbClr val="888888"/>
                </a:solidFill>
                <a:latin typeface="Calibri"/>
                <a:ea typeface="Calibri"/>
                <a:cs typeface="Calibri"/>
                <a:sym typeface="Calibri"/>
              </a:defRPr>
            </a:lvl1pPr>
            <a:lvl2pPr marL="0" lvl="1" indent="0" algn="r">
              <a:lnSpc>
                <a:spcPct val="100000"/>
              </a:lnSpc>
              <a:spcBef>
                <a:spcPts val="0"/>
              </a:spcBef>
              <a:spcAft>
                <a:spcPts val="0"/>
              </a:spcAft>
              <a:buSzPts val="900"/>
              <a:buNone/>
              <a:defRPr sz="900" b="0" i="0" u="none" strike="noStrike" cap="none">
                <a:solidFill>
                  <a:srgbClr val="888888"/>
                </a:solidFill>
                <a:latin typeface="Calibri"/>
                <a:ea typeface="Calibri"/>
                <a:cs typeface="Calibri"/>
                <a:sym typeface="Calibri"/>
              </a:defRPr>
            </a:lvl2pPr>
            <a:lvl3pPr marL="0" lvl="2" indent="0" algn="r">
              <a:lnSpc>
                <a:spcPct val="100000"/>
              </a:lnSpc>
              <a:spcBef>
                <a:spcPts val="0"/>
              </a:spcBef>
              <a:spcAft>
                <a:spcPts val="0"/>
              </a:spcAft>
              <a:buSzPts val="900"/>
              <a:buNone/>
              <a:defRPr sz="900" b="0" i="0" u="none" strike="noStrike" cap="none">
                <a:solidFill>
                  <a:srgbClr val="888888"/>
                </a:solidFill>
                <a:latin typeface="Calibri"/>
                <a:ea typeface="Calibri"/>
                <a:cs typeface="Calibri"/>
                <a:sym typeface="Calibri"/>
              </a:defRPr>
            </a:lvl3pPr>
            <a:lvl4pPr marL="0" lvl="3" indent="0" algn="r">
              <a:lnSpc>
                <a:spcPct val="100000"/>
              </a:lnSpc>
              <a:spcBef>
                <a:spcPts val="0"/>
              </a:spcBef>
              <a:spcAft>
                <a:spcPts val="0"/>
              </a:spcAft>
              <a:buSzPts val="900"/>
              <a:buNone/>
              <a:defRPr sz="900" b="0" i="0" u="none" strike="noStrike" cap="none">
                <a:solidFill>
                  <a:srgbClr val="888888"/>
                </a:solidFill>
                <a:latin typeface="Calibri"/>
                <a:ea typeface="Calibri"/>
                <a:cs typeface="Calibri"/>
                <a:sym typeface="Calibri"/>
              </a:defRPr>
            </a:lvl4pPr>
            <a:lvl5pPr marL="0" lvl="4" indent="0" algn="r">
              <a:lnSpc>
                <a:spcPct val="100000"/>
              </a:lnSpc>
              <a:spcBef>
                <a:spcPts val="0"/>
              </a:spcBef>
              <a:spcAft>
                <a:spcPts val="0"/>
              </a:spcAft>
              <a:buSzPts val="900"/>
              <a:buNone/>
              <a:defRPr sz="900" b="0" i="0" u="none" strike="noStrike" cap="none">
                <a:solidFill>
                  <a:srgbClr val="888888"/>
                </a:solidFill>
                <a:latin typeface="Calibri"/>
                <a:ea typeface="Calibri"/>
                <a:cs typeface="Calibri"/>
                <a:sym typeface="Calibri"/>
              </a:defRPr>
            </a:lvl5pPr>
            <a:lvl6pPr marL="0" lvl="5" indent="0" algn="r">
              <a:lnSpc>
                <a:spcPct val="100000"/>
              </a:lnSpc>
              <a:spcBef>
                <a:spcPts val="0"/>
              </a:spcBef>
              <a:spcAft>
                <a:spcPts val="0"/>
              </a:spcAft>
              <a:buSzPts val="900"/>
              <a:buNone/>
              <a:defRPr sz="900" b="0" i="0" u="none" strike="noStrike" cap="none">
                <a:solidFill>
                  <a:srgbClr val="888888"/>
                </a:solidFill>
                <a:latin typeface="Calibri"/>
                <a:ea typeface="Calibri"/>
                <a:cs typeface="Calibri"/>
                <a:sym typeface="Calibri"/>
              </a:defRPr>
            </a:lvl6pPr>
            <a:lvl7pPr marL="0" lvl="6" indent="0" algn="r">
              <a:lnSpc>
                <a:spcPct val="100000"/>
              </a:lnSpc>
              <a:spcBef>
                <a:spcPts val="0"/>
              </a:spcBef>
              <a:spcAft>
                <a:spcPts val="0"/>
              </a:spcAft>
              <a:buSzPts val="900"/>
              <a:buNone/>
              <a:defRPr sz="900" b="0" i="0" u="none" strike="noStrike" cap="none">
                <a:solidFill>
                  <a:srgbClr val="888888"/>
                </a:solidFill>
                <a:latin typeface="Calibri"/>
                <a:ea typeface="Calibri"/>
                <a:cs typeface="Calibri"/>
                <a:sym typeface="Calibri"/>
              </a:defRPr>
            </a:lvl7pPr>
            <a:lvl8pPr marL="0" lvl="7" indent="0" algn="r">
              <a:lnSpc>
                <a:spcPct val="100000"/>
              </a:lnSpc>
              <a:spcBef>
                <a:spcPts val="0"/>
              </a:spcBef>
              <a:spcAft>
                <a:spcPts val="0"/>
              </a:spcAft>
              <a:buSzPts val="900"/>
              <a:buNone/>
              <a:defRPr sz="900" b="0" i="0" u="none" strike="noStrike" cap="none">
                <a:solidFill>
                  <a:srgbClr val="888888"/>
                </a:solidFill>
                <a:latin typeface="Calibri"/>
                <a:ea typeface="Calibri"/>
                <a:cs typeface="Calibri"/>
                <a:sym typeface="Calibri"/>
              </a:defRPr>
            </a:lvl8pPr>
            <a:lvl9pPr marL="0" lvl="8" indent="0" algn="r">
              <a:lnSpc>
                <a:spcPct val="100000"/>
              </a:lnSpc>
              <a:spcBef>
                <a:spcPts val="0"/>
              </a:spcBef>
              <a:spcAft>
                <a:spcPts val="0"/>
              </a:spcAft>
              <a:buSzPts val="900"/>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20"/>
        <p:cNvGrpSpPr/>
        <p:nvPr/>
      </p:nvGrpSpPr>
      <p:grpSpPr>
        <a:xfrm>
          <a:off x="0" y="0"/>
          <a:ext cx="0" cy="0"/>
          <a:chOff x="0" y="0"/>
          <a:chExt cx="0" cy="0"/>
        </a:xfrm>
      </p:grpSpPr>
      <p:sp>
        <p:nvSpPr>
          <p:cNvPr id="121" name="Google Shape;121;p32"/>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libri"/>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2" name="Google Shape;122;p32"/>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rgbClr val="888888"/>
              </a:buClr>
              <a:buSzPts val="2400"/>
              <a:buNone/>
              <a:defRPr sz="1800">
                <a:solidFill>
                  <a:srgbClr val="888888"/>
                </a:solidFill>
              </a:defRPr>
            </a:lvl1pPr>
            <a:lvl2pPr marL="914400" lvl="1" indent="-228600" algn="l">
              <a:lnSpc>
                <a:spcPct val="90000"/>
              </a:lnSpc>
              <a:spcBef>
                <a:spcPts val="375"/>
              </a:spcBef>
              <a:spcAft>
                <a:spcPts val="0"/>
              </a:spcAft>
              <a:buClr>
                <a:srgbClr val="888888"/>
              </a:buClr>
              <a:buSzPts val="2000"/>
              <a:buNone/>
              <a:defRPr sz="1500">
                <a:solidFill>
                  <a:srgbClr val="888888"/>
                </a:solidFill>
              </a:defRPr>
            </a:lvl2pPr>
            <a:lvl3pPr marL="1371600" lvl="2" indent="-228600" algn="l">
              <a:lnSpc>
                <a:spcPct val="90000"/>
              </a:lnSpc>
              <a:spcBef>
                <a:spcPts val="375"/>
              </a:spcBef>
              <a:spcAft>
                <a:spcPts val="0"/>
              </a:spcAft>
              <a:buClr>
                <a:srgbClr val="888888"/>
              </a:buClr>
              <a:buSzPts val="1800"/>
              <a:buNone/>
              <a:defRPr sz="1350">
                <a:solidFill>
                  <a:srgbClr val="888888"/>
                </a:solidFill>
              </a:defRPr>
            </a:lvl3pPr>
            <a:lvl4pPr marL="1828800" lvl="3" indent="-228600" algn="l">
              <a:lnSpc>
                <a:spcPct val="90000"/>
              </a:lnSpc>
              <a:spcBef>
                <a:spcPts val="375"/>
              </a:spcBef>
              <a:spcAft>
                <a:spcPts val="0"/>
              </a:spcAft>
              <a:buClr>
                <a:srgbClr val="888888"/>
              </a:buClr>
              <a:buSzPts val="1600"/>
              <a:buNone/>
              <a:defRPr sz="1200">
                <a:solidFill>
                  <a:srgbClr val="888888"/>
                </a:solidFill>
              </a:defRPr>
            </a:lvl4pPr>
            <a:lvl5pPr marL="2286000" lvl="4" indent="-228600" algn="l">
              <a:lnSpc>
                <a:spcPct val="90000"/>
              </a:lnSpc>
              <a:spcBef>
                <a:spcPts val="375"/>
              </a:spcBef>
              <a:spcAft>
                <a:spcPts val="0"/>
              </a:spcAft>
              <a:buClr>
                <a:srgbClr val="888888"/>
              </a:buClr>
              <a:buSzPts val="1600"/>
              <a:buNone/>
              <a:defRPr sz="1200">
                <a:solidFill>
                  <a:srgbClr val="888888"/>
                </a:solidFill>
              </a:defRPr>
            </a:lvl5pPr>
            <a:lvl6pPr marL="2743200" lvl="5" indent="-228600" algn="l">
              <a:lnSpc>
                <a:spcPct val="90000"/>
              </a:lnSpc>
              <a:spcBef>
                <a:spcPts val="375"/>
              </a:spcBef>
              <a:spcAft>
                <a:spcPts val="0"/>
              </a:spcAft>
              <a:buClr>
                <a:srgbClr val="888888"/>
              </a:buClr>
              <a:buSzPts val="1600"/>
              <a:buNone/>
              <a:defRPr sz="1200">
                <a:solidFill>
                  <a:srgbClr val="888888"/>
                </a:solidFill>
              </a:defRPr>
            </a:lvl6pPr>
            <a:lvl7pPr marL="3200400" lvl="6" indent="-228600" algn="l">
              <a:lnSpc>
                <a:spcPct val="90000"/>
              </a:lnSpc>
              <a:spcBef>
                <a:spcPts val="375"/>
              </a:spcBef>
              <a:spcAft>
                <a:spcPts val="0"/>
              </a:spcAft>
              <a:buClr>
                <a:srgbClr val="888888"/>
              </a:buClr>
              <a:buSzPts val="1600"/>
              <a:buNone/>
              <a:defRPr sz="1200">
                <a:solidFill>
                  <a:srgbClr val="888888"/>
                </a:solidFill>
              </a:defRPr>
            </a:lvl7pPr>
            <a:lvl8pPr marL="3657600" lvl="7" indent="-228600" algn="l">
              <a:lnSpc>
                <a:spcPct val="90000"/>
              </a:lnSpc>
              <a:spcBef>
                <a:spcPts val="375"/>
              </a:spcBef>
              <a:spcAft>
                <a:spcPts val="0"/>
              </a:spcAft>
              <a:buClr>
                <a:srgbClr val="888888"/>
              </a:buClr>
              <a:buSzPts val="1600"/>
              <a:buNone/>
              <a:defRPr sz="1200">
                <a:solidFill>
                  <a:srgbClr val="888888"/>
                </a:solidFill>
              </a:defRPr>
            </a:lvl8pPr>
            <a:lvl9pPr marL="4114800" lvl="8" indent="-228600" algn="l">
              <a:lnSpc>
                <a:spcPct val="90000"/>
              </a:lnSpc>
              <a:spcBef>
                <a:spcPts val="375"/>
              </a:spcBef>
              <a:spcAft>
                <a:spcPts val="0"/>
              </a:spcAft>
              <a:buClr>
                <a:srgbClr val="888888"/>
              </a:buClr>
              <a:buSzPts val="1600"/>
              <a:buNone/>
              <a:defRPr sz="1200">
                <a:solidFill>
                  <a:srgbClr val="888888"/>
                </a:solidFill>
              </a:defRPr>
            </a:lvl9pPr>
          </a:lstStyle>
          <a:p>
            <a:endParaRPr/>
          </a:p>
        </p:txBody>
      </p:sp>
      <p:sp>
        <p:nvSpPr>
          <p:cNvPr id="123" name="Google Shape;123;p3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4" name="Google Shape;124;p3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5" name="Google Shape;125;p3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900"/>
              <a:buNone/>
              <a:defRPr sz="900" b="0" i="0" u="none" strike="noStrike" cap="none">
                <a:solidFill>
                  <a:srgbClr val="888888"/>
                </a:solidFill>
                <a:latin typeface="Calibri"/>
                <a:ea typeface="Calibri"/>
                <a:cs typeface="Calibri"/>
                <a:sym typeface="Calibri"/>
              </a:defRPr>
            </a:lvl1pPr>
            <a:lvl2pPr marL="0" lvl="1" indent="0" algn="r">
              <a:lnSpc>
                <a:spcPct val="100000"/>
              </a:lnSpc>
              <a:spcBef>
                <a:spcPts val="0"/>
              </a:spcBef>
              <a:spcAft>
                <a:spcPts val="0"/>
              </a:spcAft>
              <a:buSzPts val="900"/>
              <a:buNone/>
              <a:defRPr sz="900" b="0" i="0" u="none" strike="noStrike" cap="none">
                <a:solidFill>
                  <a:srgbClr val="888888"/>
                </a:solidFill>
                <a:latin typeface="Calibri"/>
                <a:ea typeface="Calibri"/>
                <a:cs typeface="Calibri"/>
                <a:sym typeface="Calibri"/>
              </a:defRPr>
            </a:lvl2pPr>
            <a:lvl3pPr marL="0" lvl="2" indent="0" algn="r">
              <a:lnSpc>
                <a:spcPct val="100000"/>
              </a:lnSpc>
              <a:spcBef>
                <a:spcPts val="0"/>
              </a:spcBef>
              <a:spcAft>
                <a:spcPts val="0"/>
              </a:spcAft>
              <a:buSzPts val="900"/>
              <a:buNone/>
              <a:defRPr sz="900" b="0" i="0" u="none" strike="noStrike" cap="none">
                <a:solidFill>
                  <a:srgbClr val="888888"/>
                </a:solidFill>
                <a:latin typeface="Calibri"/>
                <a:ea typeface="Calibri"/>
                <a:cs typeface="Calibri"/>
                <a:sym typeface="Calibri"/>
              </a:defRPr>
            </a:lvl3pPr>
            <a:lvl4pPr marL="0" lvl="3" indent="0" algn="r">
              <a:lnSpc>
                <a:spcPct val="100000"/>
              </a:lnSpc>
              <a:spcBef>
                <a:spcPts val="0"/>
              </a:spcBef>
              <a:spcAft>
                <a:spcPts val="0"/>
              </a:spcAft>
              <a:buSzPts val="900"/>
              <a:buNone/>
              <a:defRPr sz="900" b="0" i="0" u="none" strike="noStrike" cap="none">
                <a:solidFill>
                  <a:srgbClr val="888888"/>
                </a:solidFill>
                <a:latin typeface="Calibri"/>
                <a:ea typeface="Calibri"/>
                <a:cs typeface="Calibri"/>
                <a:sym typeface="Calibri"/>
              </a:defRPr>
            </a:lvl4pPr>
            <a:lvl5pPr marL="0" lvl="4" indent="0" algn="r">
              <a:lnSpc>
                <a:spcPct val="100000"/>
              </a:lnSpc>
              <a:spcBef>
                <a:spcPts val="0"/>
              </a:spcBef>
              <a:spcAft>
                <a:spcPts val="0"/>
              </a:spcAft>
              <a:buSzPts val="900"/>
              <a:buNone/>
              <a:defRPr sz="900" b="0" i="0" u="none" strike="noStrike" cap="none">
                <a:solidFill>
                  <a:srgbClr val="888888"/>
                </a:solidFill>
                <a:latin typeface="Calibri"/>
                <a:ea typeface="Calibri"/>
                <a:cs typeface="Calibri"/>
                <a:sym typeface="Calibri"/>
              </a:defRPr>
            </a:lvl5pPr>
            <a:lvl6pPr marL="0" lvl="5" indent="0" algn="r">
              <a:lnSpc>
                <a:spcPct val="100000"/>
              </a:lnSpc>
              <a:spcBef>
                <a:spcPts val="0"/>
              </a:spcBef>
              <a:spcAft>
                <a:spcPts val="0"/>
              </a:spcAft>
              <a:buSzPts val="900"/>
              <a:buNone/>
              <a:defRPr sz="900" b="0" i="0" u="none" strike="noStrike" cap="none">
                <a:solidFill>
                  <a:srgbClr val="888888"/>
                </a:solidFill>
                <a:latin typeface="Calibri"/>
                <a:ea typeface="Calibri"/>
                <a:cs typeface="Calibri"/>
                <a:sym typeface="Calibri"/>
              </a:defRPr>
            </a:lvl6pPr>
            <a:lvl7pPr marL="0" lvl="6" indent="0" algn="r">
              <a:lnSpc>
                <a:spcPct val="100000"/>
              </a:lnSpc>
              <a:spcBef>
                <a:spcPts val="0"/>
              </a:spcBef>
              <a:spcAft>
                <a:spcPts val="0"/>
              </a:spcAft>
              <a:buSzPts val="900"/>
              <a:buNone/>
              <a:defRPr sz="900" b="0" i="0" u="none" strike="noStrike" cap="none">
                <a:solidFill>
                  <a:srgbClr val="888888"/>
                </a:solidFill>
                <a:latin typeface="Calibri"/>
                <a:ea typeface="Calibri"/>
                <a:cs typeface="Calibri"/>
                <a:sym typeface="Calibri"/>
              </a:defRPr>
            </a:lvl7pPr>
            <a:lvl8pPr marL="0" lvl="7" indent="0" algn="r">
              <a:lnSpc>
                <a:spcPct val="100000"/>
              </a:lnSpc>
              <a:spcBef>
                <a:spcPts val="0"/>
              </a:spcBef>
              <a:spcAft>
                <a:spcPts val="0"/>
              </a:spcAft>
              <a:buSzPts val="900"/>
              <a:buNone/>
              <a:defRPr sz="900" b="0" i="0" u="none" strike="noStrike" cap="none">
                <a:solidFill>
                  <a:srgbClr val="888888"/>
                </a:solidFill>
                <a:latin typeface="Calibri"/>
                <a:ea typeface="Calibri"/>
                <a:cs typeface="Calibri"/>
                <a:sym typeface="Calibri"/>
              </a:defRPr>
            </a:lvl8pPr>
            <a:lvl9pPr marL="0" lvl="8" indent="0" algn="r">
              <a:lnSpc>
                <a:spcPct val="100000"/>
              </a:lnSpc>
              <a:spcBef>
                <a:spcPts val="0"/>
              </a:spcBef>
              <a:spcAft>
                <a:spcPts val="0"/>
              </a:spcAft>
              <a:buSzPts val="900"/>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26"/>
        <p:cNvGrpSpPr/>
        <p:nvPr/>
      </p:nvGrpSpPr>
      <p:grpSpPr>
        <a:xfrm>
          <a:off x="0" y="0"/>
          <a:ext cx="0" cy="0"/>
          <a:chOff x="0" y="0"/>
          <a:chExt cx="0" cy="0"/>
        </a:xfrm>
      </p:grpSpPr>
      <p:sp>
        <p:nvSpPr>
          <p:cNvPr id="127" name="Google Shape;127;p3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8" name="Google Shape;128;p33"/>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29" name="Google Shape;129;p33"/>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30" name="Google Shape;130;p3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1" name="Google Shape;131;p3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2" name="Google Shape;132;p3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900"/>
              <a:buNone/>
              <a:defRPr sz="900" b="0" i="0" u="none" strike="noStrike" cap="none">
                <a:solidFill>
                  <a:srgbClr val="888888"/>
                </a:solidFill>
                <a:latin typeface="Calibri"/>
                <a:ea typeface="Calibri"/>
                <a:cs typeface="Calibri"/>
                <a:sym typeface="Calibri"/>
              </a:defRPr>
            </a:lvl1pPr>
            <a:lvl2pPr marL="0" lvl="1" indent="0" algn="r">
              <a:lnSpc>
                <a:spcPct val="100000"/>
              </a:lnSpc>
              <a:spcBef>
                <a:spcPts val="0"/>
              </a:spcBef>
              <a:spcAft>
                <a:spcPts val="0"/>
              </a:spcAft>
              <a:buSzPts val="900"/>
              <a:buNone/>
              <a:defRPr sz="900" b="0" i="0" u="none" strike="noStrike" cap="none">
                <a:solidFill>
                  <a:srgbClr val="888888"/>
                </a:solidFill>
                <a:latin typeface="Calibri"/>
                <a:ea typeface="Calibri"/>
                <a:cs typeface="Calibri"/>
                <a:sym typeface="Calibri"/>
              </a:defRPr>
            </a:lvl2pPr>
            <a:lvl3pPr marL="0" lvl="2" indent="0" algn="r">
              <a:lnSpc>
                <a:spcPct val="100000"/>
              </a:lnSpc>
              <a:spcBef>
                <a:spcPts val="0"/>
              </a:spcBef>
              <a:spcAft>
                <a:spcPts val="0"/>
              </a:spcAft>
              <a:buSzPts val="900"/>
              <a:buNone/>
              <a:defRPr sz="900" b="0" i="0" u="none" strike="noStrike" cap="none">
                <a:solidFill>
                  <a:srgbClr val="888888"/>
                </a:solidFill>
                <a:latin typeface="Calibri"/>
                <a:ea typeface="Calibri"/>
                <a:cs typeface="Calibri"/>
                <a:sym typeface="Calibri"/>
              </a:defRPr>
            </a:lvl3pPr>
            <a:lvl4pPr marL="0" lvl="3" indent="0" algn="r">
              <a:lnSpc>
                <a:spcPct val="100000"/>
              </a:lnSpc>
              <a:spcBef>
                <a:spcPts val="0"/>
              </a:spcBef>
              <a:spcAft>
                <a:spcPts val="0"/>
              </a:spcAft>
              <a:buSzPts val="900"/>
              <a:buNone/>
              <a:defRPr sz="900" b="0" i="0" u="none" strike="noStrike" cap="none">
                <a:solidFill>
                  <a:srgbClr val="888888"/>
                </a:solidFill>
                <a:latin typeface="Calibri"/>
                <a:ea typeface="Calibri"/>
                <a:cs typeface="Calibri"/>
                <a:sym typeface="Calibri"/>
              </a:defRPr>
            </a:lvl4pPr>
            <a:lvl5pPr marL="0" lvl="4" indent="0" algn="r">
              <a:lnSpc>
                <a:spcPct val="100000"/>
              </a:lnSpc>
              <a:spcBef>
                <a:spcPts val="0"/>
              </a:spcBef>
              <a:spcAft>
                <a:spcPts val="0"/>
              </a:spcAft>
              <a:buSzPts val="900"/>
              <a:buNone/>
              <a:defRPr sz="900" b="0" i="0" u="none" strike="noStrike" cap="none">
                <a:solidFill>
                  <a:srgbClr val="888888"/>
                </a:solidFill>
                <a:latin typeface="Calibri"/>
                <a:ea typeface="Calibri"/>
                <a:cs typeface="Calibri"/>
                <a:sym typeface="Calibri"/>
              </a:defRPr>
            </a:lvl5pPr>
            <a:lvl6pPr marL="0" lvl="5" indent="0" algn="r">
              <a:lnSpc>
                <a:spcPct val="100000"/>
              </a:lnSpc>
              <a:spcBef>
                <a:spcPts val="0"/>
              </a:spcBef>
              <a:spcAft>
                <a:spcPts val="0"/>
              </a:spcAft>
              <a:buSzPts val="900"/>
              <a:buNone/>
              <a:defRPr sz="900" b="0" i="0" u="none" strike="noStrike" cap="none">
                <a:solidFill>
                  <a:srgbClr val="888888"/>
                </a:solidFill>
                <a:latin typeface="Calibri"/>
                <a:ea typeface="Calibri"/>
                <a:cs typeface="Calibri"/>
                <a:sym typeface="Calibri"/>
              </a:defRPr>
            </a:lvl6pPr>
            <a:lvl7pPr marL="0" lvl="6" indent="0" algn="r">
              <a:lnSpc>
                <a:spcPct val="100000"/>
              </a:lnSpc>
              <a:spcBef>
                <a:spcPts val="0"/>
              </a:spcBef>
              <a:spcAft>
                <a:spcPts val="0"/>
              </a:spcAft>
              <a:buSzPts val="900"/>
              <a:buNone/>
              <a:defRPr sz="900" b="0" i="0" u="none" strike="noStrike" cap="none">
                <a:solidFill>
                  <a:srgbClr val="888888"/>
                </a:solidFill>
                <a:latin typeface="Calibri"/>
                <a:ea typeface="Calibri"/>
                <a:cs typeface="Calibri"/>
                <a:sym typeface="Calibri"/>
              </a:defRPr>
            </a:lvl7pPr>
            <a:lvl8pPr marL="0" lvl="7" indent="0" algn="r">
              <a:lnSpc>
                <a:spcPct val="100000"/>
              </a:lnSpc>
              <a:spcBef>
                <a:spcPts val="0"/>
              </a:spcBef>
              <a:spcAft>
                <a:spcPts val="0"/>
              </a:spcAft>
              <a:buSzPts val="900"/>
              <a:buNone/>
              <a:defRPr sz="900" b="0" i="0" u="none" strike="noStrike" cap="none">
                <a:solidFill>
                  <a:srgbClr val="888888"/>
                </a:solidFill>
                <a:latin typeface="Calibri"/>
                <a:ea typeface="Calibri"/>
                <a:cs typeface="Calibri"/>
                <a:sym typeface="Calibri"/>
              </a:defRPr>
            </a:lvl8pPr>
            <a:lvl9pPr marL="0" lvl="8" indent="0" algn="r">
              <a:lnSpc>
                <a:spcPct val="100000"/>
              </a:lnSpc>
              <a:spcBef>
                <a:spcPts val="0"/>
              </a:spcBef>
              <a:spcAft>
                <a:spcPts val="0"/>
              </a:spcAft>
              <a:buSzPts val="900"/>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
        <p:cNvGrpSpPr/>
        <p:nvPr/>
      </p:nvGrpSpPr>
      <p:grpSpPr>
        <a:xfrm>
          <a:off x="0" y="0"/>
          <a:ext cx="0" cy="0"/>
          <a:chOff x="0" y="0"/>
          <a:chExt cx="0" cy="0"/>
        </a:xfrm>
      </p:grpSpPr>
      <p:sp>
        <p:nvSpPr>
          <p:cNvPr id="28" name="Google Shape;28;p15"/>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atin typeface="Arial" panose="020B0604020202020204" pitchFamily="34" charset="0"/>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9" name="Google Shape;29;p15"/>
          <p:cNvSpPr txBox="1">
            <a:spLocks noGrp="1"/>
          </p:cNvSpPr>
          <p:nvPr>
            <p:ph type="body" idx="1"/>
          </p:nvPr>
        </p:nvSpPr>
        <p:spPr>
          <a:xfrm>
            <a:off x="609600" y="1752600"/>
            <a:ext cx="7924800" cy="38862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atin typeface="Arial" panose="020B0604020202020204" pitchFamily="34" charset="0"/>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30" name="Google Shape;30;p15"/>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atin typeface="Arial" panose="020B0604020202020204" pitchFamily="34" charset="0"/>
                <a:ea typeface="Arial" panose="020B0604020202020204" pitchFamily="34" charset="0"/>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US" dirty="0"/>
          </a:p>
        </p:txBody>
      </p:sp>
      <p:sp>
        <p:nvSpPr>
          <p:cNvPr id="31" name="Google Shape;31;p15"/>
          <p:cNvSpPr txBox="1">
            <a:spLocks noGrp="1"/>
          </p:cNvSpPr>
          <p:nvPr>
            <p:ph type="dt" idx="10"/>
          </p:nvPr>
        </p:nvSpPr>
        <p:spPr>
          <a:xfrm>
            <a:off x="7467600" y="6443663"/>
            <a:ext cx="1066800" cy="2286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33"/>
        <p:cNvGrpSpPr/>
        <p:nvPr/>
      </p:nvGrpSpPr>
      <p:grpSpPr>
        <a:xfrm>
          <a:off x="0" y="0"/>
          <a:ext cx="0" cy="0"/>
          <a:chOff x="0" y="0"/>
          <a:chExt cx="0" cy="0"/>
        </a:xfrm>
      </p:grpSpPr>
      <p:sp>
        <p:nvSpPr>
          <p:cNvPr id="134" name="Google Shape;134;p34"/>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5" name="Google Shape;135;p34"/>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750"/>
              </a:spcBef>
              <a:spcAft>
                <a:spcPts val="0"/>
              </a:spcAft>
              <a:buClr>
                <a:schemeClr val="dk1"/>
              </a:buClr>
              <a:buSzPts val="2400"/>
              <a:buNone/>
              <a:defRPr sz="1800" b="1"/>
            </a:lvl1pPr>
            <a:lvl2pPr marL="914400" lvl="1" indent="-228600" algn="l">
              <a:lnSpc>
                <a:spcPct val="90000"/>
              </a:lnSpc>
              <a:spcBef>
                <a:spcPts val="375"/>
              </a:spcBef>
              <a:spcAft>
                <a:spcPts val="0"/>
              </a:spcAft>
              <a:buClr>
                <a:schemeClr val="dk1"/>
              </a:buClr>
              <a:buSzPts val="2000"/>
              <a:buNone/>
              <a:defRPr sz="1500" b="1"/>
            </a:lvl2pPr>
            <a:lvl3pPr marL="1371600" lvl="2" indent="-228600" algn="l">
              <a:lnSpc>
                <a:spcPct val="90000"/>
              </a:lnSpc>
              <a:spcBef>
                <a:spcPts val="375"/>
              </a:spcBef>
              <a:spcAft>
                <a:spcPts val="0"/>
              </a:spcAft>
              <a:buClr>
                <a:schemeClr val="dk1"/>
              </a:buClr>
              <a:buSzPts val="1800"/>
              <a:buNone/>
              <a:defRPr sz="1350" b="1"/>
            </a:lvl3pPr>
            <a:lvl4pPr marL="1828800" lvl="3" indent="-228600" algn="l">
              <a:lnSpc>
                <a:spcPct val="90000"/>
              </a:lnSpc>
              <a:spcBef>
                <a:spcPts val="375"/>
              </a:spcBef>
              <a:spcAft>
                <a:spcPts val="0"/>
              </a:spcAft>
              <a:buClr>
                <a:schemeClr val="dk1"/>
              </a:buClr>
              <a:buSzPts val="1600"/>
              <a:buNone/>
              <a:defRPr sz="1200" b="1"/>
            </a:lvl4pPr>
            <a:lvl5pPr marL="2286000" lvl="4" indent="-228600" algn="l">
              <a:lnSpc>
                <a:spcPct val="90000"/>
              </a:lnSpc>
              <a:spcBef>
                <a:spcPts val="375"/>
              </a:spcBef>
              <a:spcAft>
                <a:spcPts val="0"/>
              </a:spcAft>
              <a:buClr>
                <a:schemeClr val="dk1"/>
              </a:buClr>
              <a:buSzPts val="1600"/>
              <a:buNone/>
              <a:defRPr sz="1200" b="1"/>
            </a:lvl5pPr>
            <a:lvl6pPr marL="2743200" lvl="5" indent="-228600" algn="l">
              <a:lnSpc>
                <a:spcPct val="90000"/>
              </a:lnSpc>
              <a:spcBef>
                <a:spcPts val="375"/>
              </a:spcBef>
              <a:spcAft>
                <a:spcPts val="0"/>
              </a:spcAft>
              <a:buClr>
                <a:schemeClr val="dk1"/>
              </a:buClr>
              <a:buSzPts val="1600"/>
              <a:buNone/>
              <a:defRPr sz="1200" b="1"/>
            </a:lvl6pPr>
            <a:lvl7pPr marL="3200400" lvl="6" indent="-228600" algn="l">
              <a:lnSpc>
                <a:spcPct val="90000"/>
              </a:lnSpc>
              <a:spcBef>
                <a:spcPts val="375"/>
              </a:spcBef>
              <a:spcAft>
                <a:spcPts val="0"/>
              </a:spcAft>
              <a:buClr>
                <a:schemeClr val="dk1"/>
              </a:buClr>
              <a:buSzPts val="1600"/>
              <a:buNone/>
              <a:defRPr sz="1200" b="1"/>
            </a:lvl7pPr>
            <a:lvl8pPr marL="3657600" lvl="7" indent="-228600" algn="l">
              <a:lnSpc>
                <a:spcPct val="90000"/>
              </a:lnSpc>
              <a:spcBef>
                <a:spcPts val="375"/>
              </a:spcBef>
              <a:spcAft>
                <a:spcPts val="0"/>
              </a:spcAft>
              <a:buClr>
                <a:schemeClr val="dk1"/>
              </a:buClr>
              <a:buSzPts val="1600"/>
              <a:buNone/>
              <a:defRPr sz="1200" b="1"/>
            </a:lvl8pPr>
            <a:lvl9pPr marL="4114800" lvl="8" indent="-228600" algn="l">
              <a:lnSpc>
                <a:spcPct val="90000"/>
              </a:lnSpc>
              <a:spcBef>
                <a:spcPts val="375"/>
              </a:spcBef>
              <a:spcAft>
                <a:spcPts val="0"/>
              </a:spcAft>
              <a:buClr>
                <a:schemeClr val="dk1"/>
              </a:buClr>
              <a:buSzPts val="1600"/>
              <a:buNone/>
              <a:defRPr sz="1200" b="1"/>
            </a:lvl9pPr>
          </a:lstStyle>
          <a:p>
            <a:endParaRPr/>
          </a:p>
        </p:txBody>
      </p:sp>
      <p:sp>
        <p:nvSpPr>
          <p:cNvPr id="136" name="Google Shape;136;p34"/>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37" name="Google Shape;137;p34"/>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750"/>
              </a:spcBef>
              <a:spcAft>
                <a:spcPts val="0"/>
              </a:spcAft>
              <a:buClr>
                <a:schemeClr val="dk1"/>
              </a:buClr>
              <a:buSzPts val="2400"/>
              <a:buNone/>
              <a:defRPr sz="1800" b="1"/>
            </a:lvl1pPr>
            <a:lvl2pPr marL="914400" lvl="1" indent="-228600" algn="l">
              <a:lnSpc>
                <a:spcPct val="90000"/>
              </a:lnSpc>
              <a:spcBef>
                <a:spcPts val="375"/>
              </a:spcBef>
              <a:spcAft>
                <a:spcPts val="0"/>
              </a:spcAft>
              <a:buClr>
                <a:schemeClr val="dk1"/>
              </a:buClr>
              <a:buSzPts val="2000"/>
              <a:buNone/>
              <a:defRPr sz="1500" b="1"/>
            </a:lvl2pPr>
            <a:lvl3pPr marL="1371600" lvl="2" indent="-228600" algn="l">
              <a:lnSpc>
                <a:spcPct val="90000"/>
              </a:lnSpc>
              <a:spcBef>
                <a:spcPts val="375"/>
              </a:spcBef>
              <a:spcAft>
                <a:spcPts val="0"/>
              </a:spcAft>
              <a:buClr>
                <a:schemeClr val="dk1"/>
              </a:buClr>
              <a:buSzPts val="1800"/>
              <a:buNone/>
              <a:defRPr sz="1350" b="1"/>
            </a:lvl3pPr>
            <a:lvl4pPr marL="1828800" lvl="3" indent="-228600" algn="l">
              <a:lnSpc>
                <a:spcPct val="90000"/>
              </a:lnSpc>
              <a:spcBef>
                <a:spcPts val="375"/>
              </a:spcBef>
              <a:spcAft>
                <a:spcPts val="0"/>
              </a:spcAft>
              <a:buClr>
                <a:schemeClr val="dk1"/>
              </a:buClr>
              <a:buSzPts val="1600"/>
              <a:buNone/>
              <a:defRPr sz="1200" b="1"/>
            </a:lvl4pPr>
            <a:lvl5pPr marL="2286000" lvl="4" indent="-228600" algn="l">
              <a:lnSpc>
                <a:spcPct val="90000"/>
              </a:lnSpc>
              <a:spcBef>
                <a:spcPts val="375"/>
              </a:spcBef>
              <a:spcAft>
                <a:spcPts val="0"/>
              </a:spcAft>
              <a:buClr>
                <a:schemeClr val="dk1"/>
              </a:buClr>
              <a:buSzPts val="1600"/>
              <a:buNone/>
              <a:defRPr sz="1200" b="1"/>
            </a:lvl5pPr>
            <a:lvl6pPr marL="2743200" lvl="5" indent="-228600" algn="l">
              <a:lnSpc>
                <a:spcPct val="90000"/>
              </a:lnSpc>
              <a:spcBef>
                <a:spcPts val="375"/>
              </a:spcBef>
              <a:spcAft>
                <a:spcPts val="0"/>
              </a:spcAft>
              <a:buClr>
                <a:schemeClr val="dk1"/>
              </a:buClr>
              <a:buSzPts val="1600"/>
              <a:buNone/>
              <a:defRPr sz="1200" b="1"/>
            </a:lvl6pPr>
            <a:lvl7pPr marL="3200400" lvl="6" indent="-228600" algn="l">
              <a:lnSpc>
                <a:spcPct val="90000"/>
              </a:lnSpc>
              <a:spcBef>
                <a:spcPts val="375"/>
              </a:spcBef>
              <a:spcAft>
                <a:spcPts val="0"/>
              </a:spcAft>
              <a:buClr>
                <a:schemeClr val="dk1"/>
              </a:buClr>
              <a:buSzPts val="1600"/>
              <a:buNone/>
              <a:defRPr sz="1200" b="1"/>
            </a:lvl7pPr>
            <a:lvl8pPr marL="3657600" lvl="7" indent="-228600" algn="l">
              <a:lnSpc>
                <a:spcPct val="90000"/>
              </a:lnSpc>
              <a:spcBef>
                <a:spcPts val="375"/>
              </a:spcBef>
              <a:spcAft>
                <a:spcPts val="0"/>
              </a:spcAft>
              <a:buClr>
                <a:schemeClr val="dk1"/>
              </a:buClr>
              <a:buSzPts val="1600"/>
              <a:buNone/>
              <a:defRPr sz="1200" b="1"/>
            </a:lvl8pPr>
            <a:lvl9pPr marL="4114800" lvl="8" indent="-228600" algn="l">
              <a:lnSpc>
                <a:spcPct val="90000"/>
              </a:lnSpc>
              <a:spcBef>
                <a:spcPts val="375"/>
              </a:spcBef>
              <a:spcAft>
                <a:spcPts val="0"/>
              </a:spcAft>
              <a:buClr>
                <a:schemeClr val="dk1"/>
              </a:buClr>
              <a:buSzPts val="1600"/>
              <a:buNone/>
              <a:defRPr sz="1200" b="1"/>
            </a:lvl9pPr>
          </a:lstStyle>
          <a:p>
            <a:endParaRPr/>
          </a:p>
        </p:txBody>
      </p:sp>
      <p:sp>
        <p:nvSpPr>
          <p:cNvPr id="138" name="Google Shape;138;p34"/>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39" name="Google Shape;139;p3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0" name="Google Shape;140;p3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1" name="Google Shape;141;p3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900"/>
              <a:buNone/>
              <a:defRPr sz="900" b="0" i="0" u="none" strike="noStrike" cap="none">
                <a:solidFill>
                  <a:srgbClr val="888888"/>
                </a:solidFill>
                <a:latin typeface="Calibri"/>
                <a:ea typeface="Calibri"/>
                <a:cs typeface="Calibri"/>
                <a:sym typeface="Calibri"/>
              </a:defRPr>
            </a:lvl1pPr>
            <a:lvl2pPr marL="0" lvl="1" indent="0" algn="r">
              <a:lnSpc>
                <a:spcPct val="100000"/>
              </a:lnSpc>
              <a:spcBef>
                <a:spcPts val="0"/>
              </a:spcBef>
              <a:spcAft>
                <a:spcPts val="0"/>
              </a:spcAft>
              <a:buSzPts val="900"/>
              <a:buNone/>
              <a:defRPr sz="900" b="0" i="0" u="none" strike="noStrike" cap="none">
                <a:solidFill>
                  <a:srgbClr val="888888"/>
                </a:solidFill>
                <a:latin typeface="Calibri"/>
                <a:ea typeface="Calibri"/>
                <a:cs typeface="Calibri"/>
                <a:sym typeface="Calibri"/>
              </a:defRPr>
            </a:lvl2pPr>
            <a:lvl3pPr marL="0" lvl="2" indent="0" algn="r">
              <a:lnSpc>
                <a:spcPct val="100000"/>
              </a:lnSpc>
              <a:spcBef>
                <a:spcPts val="0"/>
              </a:spcBef>
              <a:spcAft>
                <a:spcPts val="0"/>
              </a:spcAft>
              <a:buSzPts val="900"/>
              <a:buNone/>
              <a:defRPr sz="900" b="0" i="0" u="none" strike="noStrike" cap="none">
                <a:solidFill>
                  <a:srgbClr val="888888"/>
                </a:solidFill>
                <a:latin typeface="Calibri"/>
                <a:ea typeface="Calibri"/>
                <a:cs typeface="Calibri"/>
                <a:sym typeface="Calibri"/>
              </a:defRPr>
            </a:lvl3pPr>
            <a:lvl4pPr marL="0" lvl="3" indent="0" algn="r">
              <a:lnSpc>
                <a:spcPct val="100000"/>
              </a:lnSpc>
              <a:spcBef>
                <a:spcPts val="0"/>
              </a:spcBef>
              <a:spcAft>
                <a:spcPts val="0"/>
              </a:spcAft>
              <a:buSzPts val="900"/>
              <a:buNone/>
              <a:defRPr sz="900" b="0" i="0" u="none" strike="noStrike" cap="none">
                <a:solidFill>
                  <a:srgbClr val="888888"/>
                </a:solidFill>
                <a:latin typeface="Calibri"/>
                <a:ea typeface="Calibri"/>
                <a:cs typeface="Calibri"/>
                <a:sym typeface="Calibri"/>
              </a:defRPr>
            </a:lvl4pPr>
            <a:lvl5pPr marL="0" lvl="4" indent="0" algn="r">
              <a:lnSpc>
                <a:spcPct val="100000"/>
              </a:lnSpc>
              <a:spcBef>
                <a:spcPts val="0"/>
              </a:spcBef>
              <a:spcAft>
                <a:spcPts val="0"/>
              </a:spcAft>
              <a:buSzPts val="900"/>
              <a:buNone/>
              <a:defRPr sz="900" b="0" i="0" u="none" strike="noStrike" cap="none">
                <a:solidFill>
                  <a:srgbClr val="888888"/>
                </a:solidFill>
                <a:latin typeface="Calibri"/>
                <a:ea typeface="Calibri"/>
                <a:cs typeface="Calibri"/>
                <a:sym typeface="Calibri"/>
              </a:defRPr>
            </a:lvl5pPr>
            <a:lvl6pPr marL="0" lvl="5" indent="0" algn="r">
              <a:lnSpc>
                <a:spcPct val="100000"/>
              </a:lnSpc>
              <a:spcBef>
                <a:spcPts val="0"/>
              </a:spcBef>
              <a:spcAft>
                <a:spcPts val="0"/>
              </a:spcAft>
              <a:buSzPts val="900"/>
              <a:buNone/>
              <a:defRPr sz="900" b="0" i="0" u="none" strike="noStrike" cap="none">
                <a:solidFill>
                  <a:srgbClr val="888888"/>
                </a:solidFill>
                <a:latin typeface="Calibri"/>
                <a:ea typeface="Calibri"/>
                <a:cs typeface="Calibri"/>
                <a:sym typeface="Calibri"/>
              </a:defRPr>
            </a:lvl6pPr>
            <a:lvl7pPr marL="0" lvl="6" indent="0" algn="r">
              <a:lnSpc>
                <a:spcPct val="100000"/>
              </a:lnSpc>
              <a:spcBef>
                <a:spcPts val="0"/>
              </a:spcBef>
              <a:spcAft>
                <a:spcPts val="0"/>
              </a:spcAft>
              <a:buSzPts val="900"/>
              <a:buNone/>
              <a:defRPr sz="900" b="0" i="0" u="none" strike="noStrike" cap="none">
                <a:solidFill>
                  <a:srgbClr val="888888"/>
                </a:solidFill>
                <a:latin typeface="Calibri"/>
                <a:ea typeface="Calibri"/>
                <a:cs typeface="Calibri"/>
                <a:sym typeface="Calibri"/>
              </a:defRPr>
            </a:lvl7pPr>
            <a:lvl8pPr marL="0" lvl="7" indent="0" algn="r">
              <a:lnSpc>
                <a:spcPct val="100000"/>
              </a:lnSpc>
              <a:spcBef>
                <a:spcPts val="0"/>
              </a:spcBef>
              <a:spcAft>
                <a:spcPts val="0"/>
              </a:spcAft>
              <a:buSzPts val="900"/>
              <a:buNone/>
              <a:defRPr sz="900" b="0" i="0" u="none" strike="noStrike" cap="none">
                <a:solidFill>
                  <a:srgbClr val="888888"/>
                </a:solidFill>
                <a:latin typeface="Calibri"/>
                <a:ea typeface="Calibri"/>
                <a:cs typeface="Calibri"/>
                <a:sym typeface="Calibri"/>
              </a:defRPr>
            </a:lvl8pPr>
            <a:lvl9pPr marL="0" lvl="8" indent="0" algn="r">
              <a:lnSpc>
                <a:spcPct val="100000"/>
              </a:lnSpc>
              <a:spcBef>
                <a:spcPts val="0"/>
              </a:spcBef>
              <a:spcAft>
                <a:spcPts val="0"/>
              </a:spcAft>
              <a:buSzPts val="900"/>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42"/>
        <p:cNvGrpSpPr/>
        <p:nvPr/>
      </p:nvGrpSpPr>
      <p:grpSpPr>
        <a:xfrm>
          <a:off x="0" y="0"/>
          <a:ext cx="0" cy="0"/>
          <a:chOff x="0" y="0"/>
          <a:chExt cx="0" cy="0"/>
        </a:xfrm>
      </p:grpSpPr>
      <p:sp>
        <p:nvSpPr>
          <p:cNvPr id="143" name="Google Shape;143;p3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4" name="Google Shape;144;p3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5" name="Google Shape;145;p3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6" name="Google Shape;146;p3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900"/>
              <a:buNone/>
              <a:defRPr sz="900" b="0" i="0" u="none" strike="noStrike" cap="none">
                <a:solidFill>
                  <a:srgbClr val="888888"/>
                </a:solidFill>
                <a:latin typeface="Calibri"/>
                <a:ea typeface="Calibri"/>
                <a:cs typeface="Calibri"/>
                <a:sym typeface="Calibri"/>
              </a:defRPr>
            </a:lvl1pPr>
            <a:lvl2pPr marL="0" lvl="1" indent="0" algn="r">
              <a:lnSpc>
                <a:spcPct val="100000"/>
              </a:lnSpc>
              <a:spcBef>
                <a:spcPts val="0"/>
              </a:spcBef>
              <a:spcAft>
                <a:spcPts val="0"/>
              </a:spcAft>
              <a:buSzPts val="900"/>
              <a:buNone/>
              <a:defRPr sz="900" b="0" i="0" u="none" strike="noStrike" cap="none">
                <a:solidFill>
                  <a:srgbClr val="888888"/>
                </a:solidFill>
                <a:latin typeface="Calibri"/>
                <a:ea typeface="Calibri"/>
                <a:cs typeface="Calibri"/>
                <a:sym typeface="Calibri"/>
              </a:defRPr>
            </a:lvl2pPr>
            <a:lvl3pPr marL="0" lvl="2" indent="0" algn="r">
              <a:lnSpc>
                <a:spcPct val="100000"/>
              </a:lnSpc>
              <a:spcBef>
                <a:spcPts val="0"/>
              </a:spcBef>
              <a:spcAft>
                <a:spcPts val="0"/>
              </a:spcAft>
              <a:buSzPts val="900"/>
              <a:buNone/>
              <a:defRPr sz="900" b="0" i="0" u="none" strike="noStrike" cap="none">
                <a:solidFill>
                  <a:srgbClr val="888888"/>
                </a:solidFill>
                <a:latin typeface="Calibri"/>
                <a:ea typeface="Calibri"/>
                <a:cs typeface="Calibri"/>
                <a:sym typeface="Calibri"/>
              </a:defRPr>
            </a:lvl3pPr>
            <a:lvl4pPr marL="0" lvl="3" indent="0" algn="r">
              <a:lnSpc>
                <a:spcPct val="100000"/>
              </a:lnSpc>
              <a:spcBef>
                <a:spcPts val="0"/>
              </a:spcBef>
              <a:spcAft>
                <a:spcPts val="0"/>
              </a:spcAft>
              <a:buSzPts val="900"/>
              <a:buNone/>
              <a:defRPr sz="900" b="0" i="0" u="none" strike="noStrike" cap="none">
                <a:solidFill>
                  <a:srgbClr val="888888"/>
                </a:solidFill>
                <a:latin typeface="Calibri"/>
                <a:ea typeface="Calibri"/>
                <a:cs typeface="Calibri"/>
                <a:sym typeface="Calibri"/>
              </a:defRPr>
            </a:lvl4pPr>
            <a:lvl5pPr marL="0" lvl="4" indent="0" algn="r">
              <a:lnSpc>
                <a:spcPct val="100000"/>
              </a:lnSpc>
              <a:spcBef>
                <a:spcPts val="0"/>
              </a:spcBef>
              <a:spcAft>
                <a:spcPts val="0"/>
              </a:spcAft>
              <a:buSzPts val="900"/>
              <a:buNone/>
              <a:defRPr sz="900" b="0" i="0" u="none" strike="noStrike" cap="none">
                <a:solidFill>
                  <a:srgbClr val="888888"/>
                </a:solidFill>
                <a:latin typeface="Calibri"/>
                <a:ea typeface="Calibri"/>
                <a:cs typeface="Calibri"/>
                <a:sym typeface="Calibri"/>
              </a:defRPr>
            </a:lvl5pPr>
            <a:lvl6pPr marL="0" lvl="5" indent="0" algn="r">
              <a:lnSpc>
                <a:spcPct val="100000"/>
              </a:lnSpc>
              <a:spcBef>
                <a:spcPts val="0"/>
              </a:spcBef>
              <a:spcAft>
                <a:spcPts val="0"/>
              </a:spcAft>
              <a:buSzPts val="900"/>
              <a:buNone/>
              <a:defRPr sz="900" b="0" i="0" u="none" strike="noStrike" cap="none">
                <a:solidFill>
                  <a:srgbClr val="888888"/>
                </a:solidFill>
                <a:latin typeface="Calibri"/>
                <a:ea typeface="Calibri"/>
                <a:cs typeface="Calibri"/>
                <a:sym typeface="Calibri"/>
              </a:defRPr>
            </a:lvl6pPr>
            <a:lvl7pPr marL="0" lvl="6" indent="0" algn="r">
              <a:lnSpc>
                <a:spcPct val="100000"/>
              </a:lnSpc>
              <a:spcBef>
                <a:spcPts val="0"/>
              </a:spcBef>
              <a:spcAft>
                <a:spcPts val="0"/>
              </a:spcAft>
              <a:buSzPts val="900"/>
              <a:buNone/>
              <a:defRPr sz="900" b="0" i="0" u="none" strike="noStrike" cap="none">
                <a:solidFill>
                  <a:srgbClr val="888888"/>
                </a:solidFill>
                <a:latin typeface="Calibri"/>
                <a:ea typeface="Calibri"/>
                <a:cs typeface="Calibri"/>
                <a:sym typeface="Calibri"/>
              </a:defRPr>
            </a:lvl7pPr>
            <a:lvl8pPr marL="0" lvl="7" indent="0" algn="r">
              <a:lnSpc>
                <a:spcPct val="100000"/>
              </a:lnSpc>
              <a:spcBef>
                <a:spcPts val="0"/>
              </a:spcBef>
              <a:spcAft>
                <a:spcPts val="0"/>
              </a:spcAft>
              <a:buSzPts val="900"/>
              <a:buNone/>
              <a:defRPr sz="900" b="0" i="0" u="none" strike="noStrike" cap="none">
                <a:solidFill>
                  <a:srgbClr val="888888"/>
                </a:solidFill>
                <a:latin typeface="Calibri"/>
                <a:ea typeface="Calibri"/>
                <a:cs typeface="Calibri"/>
                <a:sym typeface="Calibri"/>
              </a:defRPr>
            </a:lvl8pPr>
            <a:lvl9pPr marL="0" lvl="8" indent="0" algn="r">
              <a:lnSpc>
                <a:spcPct val="100000"/>
              </a:lnSpc>
              <a:spcBef>
                <a:spcPts val="0"/>
              </a:spcBef>
              <a:spcAft>
                <a:spcPts val="0"/>
              </a:spcAft>
              <a:buSzPts val="900"/>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47"/>
        <p:cNvGrpSpPr/>
        <p:nvPr/>
      </p:nvGrpSpPr>
      <p:grpSpPr>
        <a:xfrm>
          <a:off x="0" y="0"/>
          <a:ext cx="0" cy="0"/>
          <a:chOff x="0" y="0"/>
          <a:chExt cx="0" cy="0"/>
        </a:xfrm>
      </p:grpSpPr>
      <p:sp>
        <p:nvSpPr>
          <p:cNvPr id="148" name="Google Shape;148;p3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9" name="Google Shape;149;p3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0" name="Google Shape;150;p3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900"/>
              <a:buNone/>
              <a:defRPr sz="900" b="0" i="0" u="none" strike="noStrike" cap="none">
                <a:solidFill>
                  <a:srgbClr val="888888"/>
                </a:solidFill>
                <a:latin typeface="Calibri"/>
                <a:ea typeface="Calibri"/>
                <a:cs typeface="Calibri"/>
                <a:sym typeface="Calibri"/>
              </a:defRPr>
            </a:lvl1pPr>
            <a:lvl2pPr marL="0" lvl="1" indent="0" algn="r">
              <a:lnSpc>
                <a:spcPct val="100000"/>
              </a:lnSpc>
              <a:spcBef>
                <a:spcPts val="0"/>
              </a:spcBef>
              <a:spcAft>
                <a:spcPts val="0"/>
              </a:spcAft>
              <a:buSzPts val="900"/>
              <a:buNone/>
              <a:defRPr sz="900" b="0" i="0" u="none" strike="noStrike" cap="none">
                <a:solidFill>
                  <a:srgbClr val="888888"/>
                </a:solidFill>
                <a:latin typeface="Calibri"/>
                <a:ea typeface="Calibri"/>
                <a:cs typeface="Calibri"/>
                <a:sym typeface="Calibri"/>
              </a:defRPr>
            </a:lvl2pPr>
            <a:lvl3pPr marL="0" lvl="2" indent="0" algn="r">
              <a:lnSpc>
                <a:spcPct val="100000"/>
              </a:lnSpc>
              <a:spcBef>
                <a:spcPts val="0"/>
              </a:spcBef>
              <a:spcAft>
                <a:spcPts val="0"/>
              </a:spcAft>
              <a:buSzPts val="900"/>
              <a:buNone/>
              <a:defRPr sz="900" b="0" i="0" u="none" strike="noStrike" cap="none">
                <a:solidFill>
                  <a:srgbClr val="888888"/>
                </a:solidFill>
                <a:latin typeface="Calibri"/>
                <a:ea typeface="Calibri"/>
                <a:cs typeface="Calibri"/>
                <a:sym typeface="Calibri"/>
              </a:defRPr>
            </a:lvl3pPr>
            <a:lvl4pPr marL="0" lvl="3" indent="0" algn="r">
              <a:lnSpc>
                <a:spcPct val="100000"/>
              </a:lnSpc>
              <a:spcBef>
                <a:spcPts val="0"/>
              </a:spcBef>
              <a:spcAft>
                <a:spcPts val="0"/>
              </a:spcAft>
              <a:buSzPts val="900"/>
              <a:buNone/>
              <a:defRPr sz="900" b="0" i="0" u="none" strike="noStrike" cap="none">
                <a:solidFill>
                  <a:srgbClr val="888888"/>
                </a:solidFill>
                <a:latin typeface="Calibri"/>
                <a:ea typeface="Calibri"/>
                <a:cs typeface="Calibri"/>
                <a:sym typeface="Calibri"/>
              </a:defRPr>
            </a:lvl4pPr>
            <a:lvl5pPr marL="0" lvl="4" indent="0" algn="r">
              <a:lnSpc>
                <a:spcPct val="100000"/>
              </a:lnSpc>
              <a:spcBef>
                <a:spcPts val="0"/>
              </a:spcBef>
              <a:spcAft>
                <a:spcPts val="0"/>
              </a:spcAft>
              <a:buSzPts val="900"/>
              <a:buNone/>
              <a:defRPr sz="900" b="0" i="0" u="none" strike="noStrike" cap="none">
                <a:solidFill>
                  <a:srgbClr val="888888"/>
                </a:solidFill>
                <a:latin typeface="Calibri"/>
                <a:ea typeface="Calibri"/>
                <a:cs typeface="Calibri"/>
                <a:sym typeface="Calibri"/>
              </a:defRPr>
            </a:lvl5pPr>
            <a:lvl6pPr marL="0" lvl="5" indent="0" algn="r">
              <a:lnSpc>
                <a:spcPct val="100000"/>
              </a:lnSpc>
              <a:spcBef>
                <a:spcPts val="0"/>
              </a:spcBef>
              <a:spcAft>
                <a:spcPts val="0"/>
              </a:spcAft>
              <a:buSzPts val="900"/>
              <a:buNone/>
              <a:defRPr sz="900" b="0" i="0" u="none" strike="noStrike" cap="none">
                <a:solidFill>
                  <a:srgbClr val="888888"/>
                </a:solidFill>
                <a:latin typeface="Calibri"/>
                <a:ea typeface="Calibri"/>
                <a:cs typeface="Calibri"/>
                <a:sym typeface="Calibri"/>
              </a:defRPr>
            </a:lvl6pPr>
            <a:lvl7pPr marL="0" lvl="6" indent="0" algn="r">
              <a:lnSpc>
                <a:spcPct val="100000"/>
              </a:lnSpc>
              <a:spcBef>
                <a:spcPts val="0"/>
              </a:spcBef>
              <a:spcAft>
                <a:spcPts val="0"/>
              </a:spcAft>
              <a:buSzPts val="900"/>
              <a:buNone/>
              <a:defRPr sz="900" b="0" i="0" u="none" strike="noStrike" cap="none">
                <a:solidFill>
                  <a:srgbClr val="888888"/>
                </a:solidFill>
                <a:latin typeface="Calibri"/>
                <a:ea typeface="Calibri"/>
                <a:cs typeface="Calibri"/>
                <a:sym typeface="Calibri"/>
              </a:defRPr>
            </a:lvl7pPr>
            <a:lvl8pPr marL="0" lvl="7" indent="0" algn="r">
              <a:lnSpc>
                <a:spcPct val="100000"/>
              </a:lnSpc>
              <a:spcBef>
                <a:spcPts val="0"/>
              </a:spcBef>
              <a:spcAft>
                <a:spcPts val="0"/>
              </a:spcAft>
              <a:buSzPts val="900"/>
              <a:buNone/>
              <a:defRPr sz="900" b="0" i="0" u="none" strike="noStrike" cap="none">
                <a:solidFill>
                  <a:srgbClr val="888888"/>
                </a:solidFill>
                <a:latin typeface="Calibri"/>
                <a:ea typeface="Calibri"/>
                <a:cs typeface="Calibri"/>
                <a:sym typeface="Calibri"/>
              </a:defRPr>
            </a:lvl8pPr>
            <a:lvl9pPr marL="0" lvl="8" indent="0" algn="r">
              <a:lnSpc>
                <a:spcPct val="100000"/>
              </a:lnSpc>
              <a:spcBef>
                <a:spcPts val="0"/>
              </a:spcBef>
              <a:spcAft>
                <a:spcPts val="0"/>
              </a:spcAft>
              <a:buSzPts val="900"/>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51"/>
        <p:cNvGrpSpPr/>
        <p:nvPr/>
      </p:nvGrpSpPr>
      <p:grpSpPr>
        <a:xfrm>
          <a:off x="0" y="0"/>
          <a:ext cx="0" cy="0"/>
          <a:chOff x="0" y="0"/>
          <a:chExt cx="0" cy="0"/>
        </a:xfrm>
      </p:grpSpPr>
      <p:sp>
        <p:nvSpPr>
          <p:cNvPr id="152" name="Google Shape;152;p37"/>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3" name="Google Shape;153;p37"/>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750"/>
              </a:spcBef>
              <a:spcAft>
                <a:spcPts val="0"/>
              </a:spcAft>
              <a:buClr>
                <a:schemeClr val="dk1"/>
              </a:buClr>
              <a:buSzPts val="3200"/>
              <a:buChar char="•"/>
              <a:defRPr sz="2400"/>
            </a:lvl1pPr>
            <a:lvl2pPr marL="914400" lvl="1" indent="-406400" algn="l">
              <a:lnSpc>
                <a:spcPct val="90000"/>
              </a:lnSpc>
              <a:spcBef>
                <a:spcPts val="375"/>
              </a:spcBef>
              <a:spcAft>
                <a:spcPts val="0"/>
              </a:spcAft>
              <a:buClr>
                <a:schemeClr val="dk1"/>
              </a:buClr>
              <a:buSzPts val="2800"/>
              <a:buChar char="•"/>
              <a:defRPr sz="2100"/>
            </a:lvl2pPr>
            <a:lvl3pPr marL="1371600" lvl="2" indent="-381000" algn="l">
              <a:lnSpc>
                <a:spcPct val="90000"/>
              </a:lnSpc>
              <a:spcBef>
                <a:spcPts val="375"/>
              </a:spcBef>
              <a:spcAft>
                <a:spcPts val="0"/>
              </a:spcAft>
              <a:buClr>
                <a:schemeClr val="dk1"/>
              </a:buClr>
              <a:buSzPts val="2400"/>
              <a:buChar char="•"/>
              <a:defRPr sz="1800"/>
            </a:lvl3pPr>
            <a:lvl4pPr marL="1828800" lvl="3" indent="-355600" algn="l">
              <a:lnSpc>
                <a:spcPct val="90000"/>
              </a:lnSpc>
              <a:spcBef>
                <a:spcPts val="375"/>
              </a:spcBef>
              <a:spcAft>
                <a:spcPts val="0"/>
              </a:spcAft>
              <a:buClr>
                <a:schemeClr val="dk1"/>
              </a:buClr>
              <a:buSzPts val="2000"/>
              <a:buChar char="•"/>
              <a:defRPr sz="1500"/>
            </a:lvl4pPr>
            <a:lvl5pPr marL="2286000" lvl="4" indent="-355600" algn="l">
              <a:lnSpc>
                <a:spcPct val="90000"/>
              </a:lnSpc>
              <a:spcBef>
                <a:spcPts val="375"/>
              </a:spcBef>
              <a:spcAft>
                <a:spcPts val="0"/>
              </a:spcAft>
              <a:buClr>
                <a:schemeClr val="dk1"/>
              </a:buClr>
              <a:buSzPts val="2000"/>
              <a:buChar char="•"/>
              <a:defRPr sz="1500"/>
            </a:lvl5pPr>
            <a:lvl6pPr marL="2743200" lvl="5" indent="-355600" algn="l">
              <a:lnSpc>
                <a:spcPct val="90000"/>
              </a:lnSpc>
              <a:spcBef>
                <a:spcPts val="375"/>
              </a:spcBef>
              <a:spcAft>
                <a:spcPts val="0"/>
              </a:spcAft>
              <a:buClr>
                <a:schemeClr val="dk1"/>
              </a:buClr>
              <a:buSzPts val="2000"/>
              <a:buChar char="•"/>
              <a:defRPr sz="1500"/>
            </a:lvl6pPr>
            <a:lvl7pPr marL="3200400" lvl="6" indent="-355600" algn="l">
              <a:lnSpc>
                <a:spcPct val="90000"/>
              </a:lnSpc>
              <a:spcBef>
                <a:spcPts val="375"/>
              </a:spcBef>
              <a:spcAft>
                <a:spcPts val="0"/>
              </a:spcAft>
              <a:buClr>
                <a:schemeClr val="dk1"/>
              </a:buClr>
              <a:buSzPts val="2000"/>
              <a:buChar char="•"/>
              <a:defRPr sz="1500"/>
            </a:lvl7pPr>
            <a:lvl8pPr marL="3657600" lvl="7" indent="-355600" algn="l">
              <a:lnSpc>
                <a:spcPct val="90000"/>
              </a:lnSpc>
              <a:spcBef>
                <a:spcPts val="375"/>
              </a:spcBef>
              <a:spcAft>
                <a:spcPts val="0"/>
              </a:spcAft>
              <a:buClr>
                <a:schemeClr val="dk1"/>
              </a:buClr>
              <a:buSzPts val="2000"/>
              <a:buChar char="•"/>
              <a:defRPr sz="1500"/>
            </a:lvl8pPr>
            <a:lvl9pPr marL="4114800" lvl="8" indent="-355600" algn="l">
              <a:lnSpc>
                <a:spcPct val="90000"/>
              </a:lnSpc>
              <a:spcBef>
                <a:spcPts val="375"/>
              </a:spcBef>
              <a:spcAft>
                <a:spcPts val="0"/>
              </a:spcAft>
              <a:buClr>
                <a:schemeClr val="dk1"/>
              </a:buClr>
              <a:buSzPts val="2000"/>
              <a:buChar char="•"/>
              <a:defRPr sz="1500"/>
            </a:lvl9pPr>
          </a:lstStyle>
          <a:p>
            <a:endParaRPr/>
          </a:p>
        </p:txBody>
      </p:sp>
      <p:sp>
        <p:nvSpPr>
          <p:cNvPr id="154" name="Google Shape;154;p37"/>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chemeClr val="dk1"/>
              </a:buClr>
              <a:buSzPts val="1600"/>
              <a:buNone/>
              <a:defRPr sz="1200"/>
            </a:lvl1pPr>
            <a:lvl2pPr marL="914400" lvl="1" indent="-228600" algn="l">
              <a:lnSpc>
                <a:spcPct val="90000"/>
              </a:lnSpc>
              <a:spcBef>
                <a:spcPts val="375"/>
              </a:spcBef>
              <a:spcAft>
                <a:spcPts val="0"/>
              </a:spcAft>
              <a:buClr>
                <a:schemeClr val="dk1"/>
              </a:buClr>
              <a:buSzPts val="1400"/>
              <a:buNone/>
              <a:defRPr sz="1050"/>
            </a:lvl2pPr>
            <a:lvl3pPr marL="1371600" lvl="2" indent="-228600" algn="l">
              <a:lnSpc>
                <a:spcPct val="90000"/>
              </a:lnSpc>
              <a:spcBef>
                <a:spcPts val="375"/>
              </a:spcBef>
              <a:spcAft>
                <a:spcPts val="0"/>
              </a:spcAft>
              <a:buClr>
                <a:schemeClr val="dk1"/>
              </a:buClr>
              <a:buSzPts val="1200"/>
              <a:buNone/>
              <a:defRPr sz="900"/>
            </a:lvl3pPr>
            <a:lvl4pPr marL="1828800" lvl="3" indent="-228600" algn="l">
              <a:lnSpc>
                <a:spcPct val="90000"/>
              </a:lnSpc>
              <a:spcBef>
                <a:spcPts val="375"/>
              </a:spcBef>
              <a:spcAft>
                <a:spcPts val="0"/>
              </a:spcAft>
              <a:buClr>
                <a:schemeClr val="dk1"/>
              </a:buClr>
              <a:buSzPts val="1000"/>
              <a:buNone/>
              <a:defRPr sz="750"/>
            </a:lvl4pPr>
            <a:lvl5pPr marL="2286000" lvl="4" indent="-228600" algn="l">
              <a:lnSpc>
                <a:spcPct val="90000"/>
              </a:lnSpc>
              <a:spcBef>
                <a:spcPts val="375"/>
              </a:spcBef>
              <a:spcAft>
                <a:spcPts val="0"/>
              </a:spcAft>
              <a:buClr>
                <a:schemeClr val="dk1"/>
              </a:buClr>
              <a:buSzPts val="1000"/>
              <a:buNone/>
              <a:defRPr sz="750"/>
            </a:lvl5pPr>
            <a:lvl6pPr marL="2743200" lvl="5" indent="-228600" algn="l">
              <a:lnSpc>
                <a:spcPct val="90000"/>
              </a:lnSpc>
              <a:spcBef>
                <a:spcPts val="375"/>
              </a:spcBef>
              <a:spcAft>
                <a:spcPts val="0"/>
              </a:spcAft>
              <a:buClr>
                <a:schemeClr val="dk1"/>
              </a:buClr>
              <a:buSzPts val="1000"/>
              <a:buNone/>
              <a:defRPr sz="750"/>
            </a:lvl6pPr>
            <a:lvl7pPr marL="3200400" lvl="6" indent="-228600" algn="l">
              <a:lnSpc>
                <a:spcPct val="90000"/>
              </a:lnSpc>
              <a:spcBef>
                <a:spcPts val="375"/>
              </a:spcBef>
              <a:spcAft>
                <a:spcPts val="0"/>
              </a:spcAft>
              <a:buClr>
                <a:schemeClr val="dk1"/>
              </a:buClr>
              <a:buSzPts val="1000"/>
              <a:buNone/>
              <a:defRPr sz="750"/>
            </a:lvl7pPr>
            <a:lvl8pPr marL="3657600" lvl="7" indent="-228600" algn="l">
              <a:lnSpc>
                <a:spcPct val="90000"/>
              </a:lnSpc>
              <a:spcBef>
                <a:spcPts val="375"/>
              </a:spcBef>
              <a:spcAft>
                <a:spcPts val="0"/>
              </a:spcAft>
              <a:buClr>
                <a:schemeClr val="dk1"/>
              </a:buClr>
              <a:buSzPts val="1000"/>
              <a:buNone/>
              <a:defRPr sz="750"/>
            </a:lvl8pPr>
            <a:lvl9pPr marL="4114800" lvl="8" indent="-228600" algn="l">
              <a:lnSpc>
                <a:spcPct val="90000"/>
              </a:lnSpc>
              <a:spcBef>
                <a:spcPts val="375"/>
              </a:spcBef>
              <a:spcAft>
                <a:spcPts val="0"/>
              </a:spcAft>
              <a:buClr>
                <a:schemeClr val="dk1"/>
              </a:buClr>
              <a:buSzPts val="1000"/>
              <a:buNone/>
              <a:defRPr sz="750"/>
            </a:lvl9pPr>
          </a:lstStyle>
          <a:p>
            <a:endParaRPr/>
          </a:p>
        </p:txBody>
      </p:sp>
      <p:sp>
        <p:nvSpPr>
          <p:cNvPr id="155" name="Google Shape;155;p3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6" name="Google Shape;156;p3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7" name="Google Shape;157;p3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900"/>
              <a:buNone/>
              <a:defRPr sz="900" b="0" i="0" u="none" strike="noStrike" cap="none">
                <a:solidFill>
                  <a:srgbClr val="888888"/>
                </a:solidFill>
                <a:latin typeface="Calibri"/>
                <a:ea typeface="Calibri"/>
                <a:cs typeface="Calibri"/>
                <a:sym typeface="Calibri"/>
              </a:defRPr>
            </a:lvl1pPr>
            <a:lvl2pPr marL="0" lvl="1" indent="0" algn="r">
              <a:lnSpc>
                <a:spcPct val="100000"/>
              </a:lnSpc>
              <a:spcBef>
                <a:spcPts val="0"/>
              </a:spcBef>
              <a:spcAft>
                <a:spcPts val="0"/>
              </a:spcAft>
              <a:buSzPts val="900"/>
              <a:buNone/>
              <a:defRPr sz="900" b="0" i="0" u="none" strike="noStrike" cap="none">
                <a:solidFill>
                  <a:srgbClr val="888888"/>
                </a:solidFill>
                <a:latin typeface="Calibri"/>
                <a:ea typeface="Calibri"/>
                <a:cs typeface="Calibri"/>
                <a:sym typeface="Calibri"/>
              </a:defRPr>
            </a:lvl2pPr>
            <a:lvl3pPr marL="0" lvl="2" indent="0" algn="r">
              <a:lnSpc>
                <a:spcPct val="100000"/>
              </a:lnSpc>
              <a:spcBef>
                <a:spcPts val="0"/>
              </a:spcBef>
              <a:spcAft>
                <a:spcPts val="0"/>
              </a:spcAft>
              <a:buSzPts val="900"/>
              <a:buNone/>
              <a:defRPr sz="900" b="0" i="0" u="none" strike="noStrike" cap="none">
                <a:solidFill>
                  <a:srgbClr val="888888"/>
                </a:solidFill>
                <a:latin typeface="Calibri"/>
                <a:ea typeface="Calibri"/>
                <a:cs typeface="Calibri"/>
                <a:sym typeface="Calibri"/>
              </a:defRPr>
            </a:lvl3pPr>
            <a:lvl4pPr marL="0" lvl="3" indent="0" algn="r">
              <a:lnSpc>
                <a:spcPct val="100000"/>
              </a:lnSpc>
              <a:spcBef>
                <a:spcPts val="0"/>
              </a:spcBef>
              <a:spcAft>
                <a:spcPts val="0"/>
              </a:spcAft>
              <a:buSzPts val="900"/>
              <a:buNone/>
              <a:defRPr sz="900" b="0" i="0" u="none" strike="noStrike" cap="none">
                <a:solidFill>
                  <a:srgbClr val="888888"/>
                </a:solidFill>
                <a:latin typeface="Calibri"/>
                <a:ea typeface="Calibri"/>
                <a:cs typeface="Calibri"/>
                <a:sym typeface="Calibri"/>
              </a:defRPr>
            </a:lvl4pPr>
            <a:lvl5pPr marL="0" lvl="4" indent="0" algn="r">
              <a:lnSpc>
                <a:spcPct val="100000"/>
              </a:lnSpc>
              <a:spcBef>
                <a:spcPts val="0"/>
              </a:spcBef>
              <a:spcAft>
                <a:spcPts val="0"/>
              </a:spcAft>
              <a:buSzPts val="900"/>
              <a:buNone/>
              <a:defRPr sz="900" b="0" i="0" u="none" strike="noStrike" cap="none">
                <a:solidFill>
                  <a:srgbClr val="888888"/>
                </a:solidFill>
                <a:latin typeface="Calibri"/>
                <a:ea typeface="Calibri"/>
                <a:cs typeface="Calibri"/>
                <a:sym typeface="Calibri"/>
              </a:defRPr>
            </a:lvl5pPr>
            <a:lvl6pPr marL="0" lvl="5" indent="0" algn="r">
              <a:lnSpc>
                <a:spcPct val="100000"/>
              </a:lnSpc>
              <a:spcBef>
                <a:spcPts val="0"/>
              </a:spcBef>
              <a:spcAft>
                <a:spcPts val="0"/>
              </a:spcAft>
              <a:buSzPts val="900"/>
              <a:buNone/>
              <a:defRPr sz="900" b="0" i="0" u="none" strike="noStrike" cap="none">
                <a:solidFill>
                  <a:srgbClr val="888888"/>
                </a:solidFill>
                <a:latin typeface="Calibri"/>
                <a:ea typeface="Calibri"/>
                <a:cs typeface="Calibri"/>
                <a:sym typeface="Calibri"/>
              </a:defRPr>
            </a:lvl6pPr>
            <a:lvl7pPr marL="0" lvl="6" indent="0" algn="r">
              <a:lnSpc>
                <a:spcPct val="100000"/>
              </a:lnSpc>
              <a:spcBef>
                <a:spcPts val="0"/>
              </a:spcBef>
              <a:spcAft>
                <a:spcPts val="0"/>
              </a:spcAft>
              <a:buSzPts val="900"/>
              <a:buNone/>
              <a:defRPr sz="900" b="0" i="0" u="none" strike="noStrike" cap="none">
                <a:solidFill>
                  <a:srgbClr val="888888"/>
                </a:solidFill>
                <a:latin typeface="Calibri"/>
                <a:ea typeface="Calibri"/>
                <a:cs typeface="Calibri"/>
                <a:sym typeface="Calibri"/>
              </a:defRPr>
            </a:lvl7pPr>
            <a:lvl8pPr marL="0" lvl="7" indent="0" algn="r">
              <a:lnSpc>
                <a:spcPct val="100000"/>
              </a:lnSpc>
              <a:spcBef>
                <a:spcPts val="0"/>
              </a:spcBef>
              <a:spcAft>
                <a:spcPts val="0"/>
              </a:spcAft>
              <a:buSzPts val="900"/>
              <a:buNone/>
              <a:defRPr sz="900" b="0" i="0" u="none" strike="noStrike" cap="none">
                <a:solidFill>
                  <a:srgbClr val="888888"/>
                </a:solidFill>
                <a:latin typeface="Calibri"/>
                <a:ea typeface="Calibri"/>
                <a:cs typeface="Calibri"/>
                <a:sym typeface="Calibri"/>
              </a:defRPr>
            </a:lvl8pPr>
            <a:lvl9pPr marL="0" lvl="8" indent="0" algn="r">
              <a:lnSpc>
                <a:spcPct val="100000"/>
              </a:lnSpc>
              <a:spcBef>
                <a:spcPts val="0"/>
              </a:spcBef>
              <a:spcAft>
                <a:spcPts val="0"/>
              </a:spcAft>
              <a:buSzPts val="900"/>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58"/>
        <p:cNvGrpSpPr/>
        <p:nvPr/>
      </p:nvGrpSpPr>
      <p:grpSpPr>
        <a:xfrm>
          <a:off x="0" y="0"/>
          <a:ext cx="0" cy="0"/>
          <a:chOff x="0" y="0"/>
          <a:chExt cx="0" cy="0"/>
        </a:xfrm>
      </p:grpSpPr>
      <p:sp>
        <p:nvSpPr>
          <p:cNvPr id="159" name="Google Shape;159;p38"/>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0" name="Google Shape;160;p38"/>
          <p:cNvSpPr>
            <a:spLocks noGrp="1"/>
          </p:cNvSpPr>
          <p:nvPr>
            <p:ph type="pic" idx="2"/>
          </p:nvPr>
        </p:nvSpPr>
        <p:spPr>
          <a:xfrm>
            <a:off x="3887391" y="987426"/>
            <a:ext cx="462915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750"/>
              </a:spcBef>
              <a:spcAft>
                <a:spcPts val="0"/>
              </a:spcAft>
              <a:buClr>
                <a:schemeClr val="dk1"/>
              </a:buClr>
              <a:buSzPts val="3200"/>
              <a:buFont typeface="Arial"/>
              <a:buNone/>
              <a:defRPr sz="2400" b="0" i="0" u="none" strike="noStrike" cap="none">
                <a:solidFill>
                  <a:schemeClr val="dk1"/>
                </a:solidFill>
                <a:latin typeface="Calibri"/>
                <a:ea typeface="Calibri"/>
                <a:cs typeface="Calibri"/>
                <a:sym typeface="Calibri"/>
              </a:defRPr>
            </a:lvl1pPr>
            <a:lvl2pPr marR="0" lvl="1" algn="l" rtl="0">
              <a:lnSpc>
                <a:spcPct val="90000"/>
              </a:lnSpc>
              <a:spcBef>
                <a:spcPts val="375"/>
              </a:spcBef>
              <a:spcAft>
                <a:spcPts val="0"/>
              </a:spcAft>
              <a:buClr>
                <a:schemeClr val="dk1"/>
              </a:buClr>
              <a:buSzPts val="2800"/>
              <a:buFont typeface="Arial"/>
              <a:buNone/>
              <a:defRPr sz="21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2400"/>
              <a:buFont typeface="Arial"/>
              <a:buNone/>
              <a:defRPr sz="18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161" name="Google Shape;161;p38"/>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chemeClr val="dk1"/>
              </a:buClr>
              <a:buSzPts val="1600"/>
              <a:buNone/>
              <a:defRPr sz="1200"/>
            </a:lvl1pPr>
            <a:lvl2pPr marL="914400" lvl="1" indent="-228600" algn="l">
              <a:lnSpc>
                <a:spcPct val="90000"/>
              </a:lnSpc>
              <a:spcBef>
                <a:spcPts val="375"/>
              </a:spcBef>
              <a:spcAft>
                <a:spcPts val="0"/>
              </a:spcAft>
              <a:buClr>
                <a:schemeClr val="dk1"/>
              </a:buClr>
              <a:buSzPts val="1400"/>
              <a:buNone/>
              <a:defRPr sz="1050"/>
            </a:lvl2pPr>
            <a:lvl3pPr marL="1371600" lvl="2" indent="-228600" algn="l">
              <a:lnSpc>
                <a:spcPct val="90000"/>
              </a:lnSpc>
              <a:spcBef>
                <a:spcPts val="375"/>
              </a:spcBef>
              <a:spcAft>
                <a:spcPts val="0"/>
              </a:spcAft>
              <a:buClr>
                <a:schemeClr val="dk1"/>
              </a:buClr>
              <a:buSzPts val="1200"/>
              <a:buNone/>
              <a:defRPr sz="900"/>
            </a:lvl3pPr>
            <a:lvl4pPr marL="1828800" lvl="3" indent="-228600" algn="l">
              <a:lnSpc>
                <a:spcPct val="90000"/>
              </a:lnSpc>
              <a:spcBef>
                <a:spcPts val="375"/>
              </a:spcBef>
              <a:spcAft>
                <a:spcPts val="0"/>
              </a:spcAft>
              <a:buClr>
                <a:schemeClr val="dk1"/>
              </a:buClr>
              <a:buSzPts val="1000"/>
              <a:buNone/>
              <a:defRPr sz="750"/>
            </a:lvl4pPr>
            <a:lvl5pPr marL="2286000" lvl="4" indent="-228600" algn="l">
              <a:lnSpc>
                <a:spcPct val="90000"/>
              </a:lnSpc>
              <a:spcBef>
                <a:spcPts val="375"/>
              </a:spcBef>
              <a:spcAft>
                <a:spcPts val="0"/>
              </a:spcAft>
              <a:buClr>
                <a:schemeClr val="dk1"/>
              </a:buClr>
              <a:buSzPts val="1000"/>
              <a:buNone/>
              <a:defRPr sz="750"/>
            </a:lvl5pPr>
            <a:lvl6pPr marL="2743200" lvl="5" indent="-228600" algn="l">
              <a:lnSpc>
                <a:spcPct val="90000"/>
              </a:lnSpc>
              <a:spcBef>
                <a:spcPts val="375"/>
              </a:spcBef>
              <a:spcAft>
                <a:spcPts val="0"/>
              </a:spcAft>
              <a:buClr>
                <a:schemeClr val="dk1"/>
              </a:buClr>
              <a:buSzPts val="1000"/>
              <a:buNone/>
              <a:defRPr sz="750"/>
            </a:lvl6pPr>
            <a:lvl7pPr marL="3200400" lvl="6" indent="-228600" algn="l">
              <a:lnSpc>
                <a:spcPct val="90000"/>
              </a:lnSpc>
              <a:spcBef>
                <a:spcPts val="375"/>
              </a:spcBef>
              <a:spcAft>
                <a:spcPts val="0"/>
              </a:spcAft>
              <a:buClr>
                <a:schemeClr val="dk1"/>
              </a:buClr>
              <a:buSzPts val="1000"/>
              <a:buNone/>
              <a:defRPr sz="750"/>
            </a:lvl7pPr>
            <a:lvl8pPr marL="3657600" lvl="7" indent="-228600" algn="l">
              <a:lnSpc>
                <a:spcPct val="90000"/>
              </a:lnSpc>
              <a:spcBef>
                <a:spcPts val="375"/>
              </a:spcBef>
              <a:spcAft>
                <a:spcPts val="0"/>
              </a:spcAft>
              <a:buClr>
                <a:schemeClr val="dk1"/>
              </a:buClr>
              <a:buSzPts val="1000"/>
              <a:buNone/>
              <a:defRPr sz="750"/>
            </a:lvl8pPr>
            <a:lvl9pPr marL="4114800" lvl="8" indent="-228600" algn="l">
              <a:lnSpc>
                <a:spcPct val="90000"/>
              </a:lnSpc>
              <a:spcBef>
                <a:spcPts val="375"/>
              </a:spcBef>
              <a:spcAft>
                <a:spcPts val="0"/>
              </a:spcAft>
              <a:buClr>
                <a:schemeClr val="dk1"/>
              </a:buClr>
              <a:buSzPts val="1000"/>
              <a:buNone/>
              <a:defRPr sz="750"/>
            </a:lvl9pPr>
          </a:lstStyle>
          <a:p>
            <a:endParaRPr/>
          </a:p>
        </p:txBody>
      </p:sp>
      <p:sp>
        <p:nvSpPr>
          <p:cNvPr id="162" name="Google Shape;162;p3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3" name="Google Shape;163;p3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4" name="Google Shape;164;p3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900"/>
              <a:buNone/>
              <a:defRPr sz="900" b="0" i="0" u="none" strike="noStrike" cap="none">
                <a:solidFill>
                  <a:srgbClr val="888888"/>
                </a:solidFill>
                <a:latin typeface="Calibri"/>
                <a:ea typeface="Calibri"/>
                <a:cs typeface="Calibri"/>
                <a:sym typeface="Calibri"/>
              </a:defRPr>
            </a:lvl1pPr>
            <a:lvl2pPr marL="0" lvl="1" indent="0" algn="r">
              <a:lnSpc>
                <a:spcPct val="100000"/>
              </a:lnSpc>
              <a:spcBef>
                <a:spcPts val="0"/>
              </a:spcBef>
              <a:spcAft>
                <a:spcPts val="0"/>
              </a:spcAft>
              <a:buSzPts val="900"/>
              <a:buNone/>
              <a:defRPr sz="900" b="0" i="0" u="none" strike="noStrike" cap="none">
                <a:solidFill>
                  <a:srgbClr val="888888"/>
                </a:solidFill>
                <a:latin typeface="Calibri"/>
                <a:ea typeface="Calibri"/>
                <a:cs typeface="Calibri"/>
                <a:sym typeface="Calibri"/>
              </a:defRPr>
            </a:lvl2pPr>
            <a:lvl3pPr marL="0" lvl="2" indent="0" algn="r">
              <a:lnSpc>
                <a:spcPct val="100000"/>
              </a:lnSpc>
              <a:spcBef>
                <a:spcPts val="0"/>
              </a:spcBef>
              <a:spcAft>
                <a:spcPts val="0"/>
              </a:spcAft>
              <a:buSzPts val="900"/>
              <a:buNone/>
              <a:defRPr sz="900" b="0" i="0" u="none" strike="noStrike" cap="none">
                <a:solidFill>
                  <a:srgbClr val="888888"/>
                </a:solidFill>
                <a:latin typeface="Calibri"/>
                <a:ea typeface="Calibri"/>
                <a:cs typeface="Calibri"/>
                <a:sym typeface="Calibri"/>
              </a:defRPr>
            </a:lvl3pPr>
            <a:lvl4pPr marL="0" lvl="3" indent="0" algn="r">
              <a:lnSpc>
                <a:spcPct val="100000"/>
              </a:lnSpc>
              <a:spcBef>
                <a:spcPts val="0"/>
              </a:spcBef>
              <a:spcAft>
                <a:spcPts val="0"/>
              </a:spcAft>
              <a:buSzPts val="900"/>
              <a:buNone/>
              <a:defRPr sz="900" b="0" i="0" u="none" strike="noStrike" cap="none">
                <a:solidFill>
                  <a:srgbClr val="888888"/>
                </a:solidFill>
                <a:latin typeface="Calibri"/>
                <a:ea typeface="Calibri"/>
                <a:cs typeface="Calibri"/>
                <a:sym typeface="Calibri"/>
              </a:defRPr>
            </a:lvl4pPr>
            <a:lvl5pPr marL="0" lvl="4" indent="0" algn="r">
              <a:lnSpc>
                <a:spcPct val="100000"/>
              </a:lnSpc>
              <a:spcBef>
                <a:spcPts val="0"/>
              </a:spcBef>
              <a:spcAft>
                <a:spcPts val="0"/>
              </a:spcAft>
              <a:buSzPts val="900"/>
              <a:buNone/>
              <a:defRPr sz="900" b="0" i="0" u="none" strike="noStrike" cap="none">
                <a:solidFill>
                  <a:srgbClr val="888888"/>
                </a:solidFill>
                <a:latin typeface="Calibri"/>
                <a:ea typeface="Calibri"/>
                <a:cs typeface="Calibri"/>
                <a:sym typeface="Calibri"/>
              </a:defRPr>
            </a:lvl5pPr>
            <a:lvl6pPr marL="0" lvl="5" indent="0" algn="r">
              <a:lnSpc>
                <a:spcPct val="100000"/>
              </a:lnSpc>
              <a:spcBef>
                <a:spcPts val="0"/>
              </a:spcBef>
              <a:spcAft>
                <a:spcPts val="0"/>
              </a:spcAft>
              <a:buSzPts val="900"/>
              <a:buNone/>
              <a:defRPr sz="900" b="0" i="0" u="none" strike="noStrike" cap="none">
                <a:solidFill>
                  <a:srgbClr val="888888"/>
                </a:solidFill>
                <a:latin typeface="Calibri"/>
                <a:ea typeface="Calibri"/>
                <a:cs typeface="Calibri"/>
                <a:sym typeface="Calibri"/>
              </a:defRPr>
            </a:lvl6pPr>
            <a:lvl7pPr marL="0" lvl="6" indent="0" algn="r">
              <a:lnSpc>
                <a:spcPct val="100000"/>
              </a:lnSpc>
              <a:spcBef>
                <a:spcPts val="0"/>
              </a:spcBef>
              <a:spcAft>
                <a:spcPts val="0"/>
              </a:spcAft>
              <a:buSzPts val="900"/>
              <a:buNone/>
              <a:defRPr sz="900" b="0" i="0" u="none" strike="noStrike" cap="none">
                <a:solidFill>
                  <a:srgbClr val="888888"/>
                </a:solidFill>
                <a:latin typeface="Calibri"/>
                <a:ea typeface="Calibri"/>
                <a:cs typeface="Calibri"/>
                <a:sym typeface="Calibri"/>
              </a:defRPr>
            </a:lvl7pPr>
            <a:lvl8pPr marL="0" lvl="7" indent="0" algn="r">
              <a:lnSpc>
                <a:spcPct val="100000"/>
              </a:lnSpc>
              <a:spcBef>
                <a:spcPts val="0"/>
              </a:spcBef>
              <a:spcAft>
                <a:spcPts val="0"/>
              </a:spcAft>
              <a:buSzPts val="900"/>
              <a:buNone/>
              <a:defRPr sz="900" b="0" i="0" u="none" strike="noStrike" cap="none">
                <a:solidFill>
                  <a:srgbClr val="888888"/>
                </a:solidFill>
                <a:latin typeface="Calibri"/>
                <a:ea typeface="Calibri"/>
                <a:cs typeface="Calibri"/>
                <a:sym typeface="Calibri"/>
              </a:defRPr>
            </a:lvl8pPr>
            <a:lvl9pPr marL="0" lvl="8" indent="0" algn="r">
              <a:lnSpc>
                <a:spcPct val="100000"/>
              </a:lnSpc>
              <a:spcBef>
                <a:spcPts val="0"/>
              </a:spcBef>
              <a:spcAft>
                <a:spcPts val="0"/>
              </a:spcAft>
              <a:buSzPts val="900"/>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65"/>
        <p:cNvGrpSpPr/>
        <p:nvPr/>
      </p:nvGrpSpPr>
      <p:grpSpPr>
        <a:xfrm>
          <a:off x="0" y="0"/>
          <a:ext cx="0" cy="0"/>
          <a:chOff x="0" y="0"/>
          <a:chExt cx="0" cy="0"/>
        </a:xfrm>
      </p:grpSpPr>
      <p:sp>
        <p:nvSpPr>
          <p:cNvPr id="166" name="Google Shape;166;p39"/>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7" name="Google Shape;167;p39"/>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68" name="Google Shape;168;p3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9" name="Google Shape;169;p3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0" name="Google Shape;170;p3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900"/>
              <a:buNone/>
              <a:defRPr sz="900" b="0" i="0" u="none" strike="noStrike" cap="none">
                <a:solidFill>
                  <a:srgbClr val="888888"/>
                </a:solidFill>
                <a:latin typeface="Calibri"/>
                <a:ea typeface="Calibri"/>
                <a:cs typeface="Calibri"/>
                <a:sym typeface="Calibri"/>
              </a:defRPr>
            </a:lvl1pPr>
            <a:lvl2pPr marL="0" lvl="1" indent="0" algn="r">
              <a:lnSpc>
                <a:spcPct val="100000"/>
              </a:lnSpc>
              <a:spcBef>
                <a:spcPts val="0"/>
              </a:spcBef>
              <a:spcAft>
                <a:spcPts val="0"/>
              </a:spcAft>
              <a:buSzPts val="900"/>
              <a:buNone/>
              <a:defRPr sz="900" b="0" i="0" u="none" strike="noStrike" cap="none">
                <a:solidFill>
                  <a:srgbClr val="888888"/>
                </a:solidFill>
                <a:latin typeface="Calibri"/>
                <a:ea typeface="Calibri"/>
                <a:cs typeface="Calibri"/>
                <a:sym typeface="Calibri"/>
              </a:defRPr>
            </a:lvl2pPr>
            <a:lvl3pPr marL="0" lvl="2" indent="0" algn="r">
              <a:lnSpc>
                <a:spcPct val="100000"/>
              </a:lnSpc>
              <a:spcBef>
                <a:spcPts val="0"/>
              </a:spcBef>
              <a:spcAft>
                <a:spcPts val="0"/>
              </a:spcAft>
              <a:buSzPts val="900"/>
              <a:buNone/>
              <a:defRPr sz="900" b="0" i="0" u="none" strike="noStrike" cap="none">
                <a:solidFill>
                  <a:srgbClr val="888888"/>
                </a:solidFill>
                <a:latin typeface="Calibri"/>
                <a:ea typeface="Calibri"/>
                <a:cs typeface="Calibri"/>
                <a:sym typeface="Calibri"/>
              </a:defRPr>
            </a:lvl3pPr>
            <a:lvl4pPr marL="0" lvl="3" indent="0" algn="r">
              <a:lnSpc>
                <a:spcPct val="100000"/>
              </a:lnSpc>
              <a:spcBef>
                <a:spcPts val="0"/>
              </a:spcBef>
              <a:spcAft>
                <a:spcPts val="0"/>
              </a:spcAft>
              <a:buSzPts val="900"/>
              <a:buNone/>
              <a:defRPr sz="900" b="0" i="0" u="none" strike="noStrike" cap="none">
                <a:solidFill>
                  <a:srgbClr val="888888"/>
                </a:solidFill>
                <a:latin typeface="Calibri"/>
                <a:ea typeface="Calibri"/>
                <a:cs typeface="Calibri"/>
                <a:sym typeface="Calibri"/>
              </a:defRPr>
            </a:lvl4pPr>
            <a:lvl5pPr marL="0" lvl="4" indent="0" algn="r">
              <a:lnSpc>
                <a:spcPct val="100000"/>
              </a:lnSpc>
              <a:spcBef>
                <a:spcPts val="0"/>
              </a:spcBef>
              <a:spcAft>
                <a:spcPts val="0"/>
              </a:spcAft>
              <a:buSzPts val="900"/>
              <a:buNone/>
              <a:defRPr sz="900" b="0" i="0" u="none" strike="noStrike" cap="none">
                <a:solidFill>
                  <a:srgbClr val="888888"/>
                </a:solidFill>
                <a:latin typeface="Calibri"/>
                <a:ea typeface="Calibri"/>
                <a:cs typeface="Calibri"/>
                <a:sym typeface="Calibri"/>
              </a:defRPr>
            </a:lvl5pPr>
            <a:lvl6pPr marL="0" lvl="5" indent="0" algn="r">
              <a:lnSpc>
                <a:spcPct val="100000"/>
              </a:lnSpc>
              <a:spcBef>
                <a:spcPts val="0"/>
              </a:spcBef>
              <a:spcAft>
                <a:spcPts val="0"/>
              </a:spcAft>
              <a:buSzPts val="900"/>
              <a:buNone/>
              <a:defRPr sz="900" b="0" i="0" u="none" strike="noStrike" cap="none">
                <a:solidFill>
                  <a:srgbClr val="888888"/>
                </a:solidFill>
                <a:latin typeface="Calibri"/>
                <a:ea typeface="Calibri"/>
                <a:cs typeface="Calibri"/>
                <a:sym typeface="Calibri"/>
              </a:defRPr>
            </a:lvl6pPr>
            <a:lvl7pPr marL="0" lvl="6" indent="0" algn="r">
              <a:lnSpc>
                <a:spcPct val="100000"/>
              </a:lnSpc>
              <a:spcBef>
                <a:spcPts val="0"/>
              </a:spcBef>
              <a:spcAft>
                <a:spcPts val="0"/>
              </a:spcAft>
              <a:buSzPts val="900"/>
              <a:buNone/>
              <a:defRPr sz="900" b="0" i="0" u="none" strike="noStrike" cap="none">
                <a:solidFill>
                  <a:srgbClr val="888888"/>
                </a:solidFill>
                <a:latin typeface="Calibri"/>
                <a:ea typeface="Calibri"/>
                <a:cs typeface="Calibri"/>
                <a:sym typeface="Calibri"/>
              </a:defRPr>
            </a:lvl7pPr>
            <a:lvl8pPr marL="0" lvl="7" indent="0" algn="r">
              <a:lnSpc>
                <a:spcPct val="100000"/>
              </a:lnSpc>
              <a:spcBef>
                <a:spcPts val="0"/>
              </a:spcBef>
              <a:spcAft>
                <a:spcPts val="0"/>
              </a:spcAft>
              <a:buSzPts val="900"/>
              <a:buNone/>
              <a:defRPr sz="900" b="0" i="0" u="none" strike="noStrike" cap="none">
                <a:solidFill>
                  <a:srgbClr val="888888"/>
                </a:solidFill>
                <a:latin typeface="Calibri"/>
                <a:ea typeface="Calibri"/>
                <a:cs typeface="Calibri"/>
                <a:sym typeface="Calibri"/>
              </a:defRPr>
            </a:lvl8pPr>
            <a:lvl9pPr marL="0" lvl="8" indent="0" algn="r">
              <a:lnSpc>
                <a:spcPct val="100000"/>
              </a:lnSpc>
              <a:spcBef>
                <a:spcPts val="0"/>
              </a:spcBef>
              <a:spcAft>
                <a:spcPts val="0"/>
              </a:spcAft>
              <a:buSzPts val="900"/>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71"/>
        <p:cNvGrpSpPr/>
        <p:nvPr/>
      </p:nvGrpSpPr>
      <p:grpSpPr>
        <a:xfrm>
          <a:off x="0" y="0"/>
          <a:ext cx="0" cy="0"/>
          <a:chOff x="0" y="0"/>
          <a:chExt cx="0" cy="0"/>
        </a:xfrm>
      </p:grpSpPr>
      <p:sp>
        <p:nvSpPr>
          <p:cNvPr id="172" name="Google Shape;172;p40"/>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3" name="Google Shape;173;p40"/>
          <p:cNvSpPr txBox="1">
            <a:spLocks noGrp="1"/>
          </p:cNvSpPr>
          <p:nvPr>
            <p:ph type="body" idx="1"/>
          </p:nvPr>
        </p:nvSpPr>
        <p:spPr>
          <a:xfrm rot="5400000">
            <a:off x="623094" y="370682"/>
            <a:ext cx="5811838" cy="5800725"/>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74" name="Google Shape;174;p4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5" name="Google Shape;175;p4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6" name="Google Shape;176;p4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900"/>
              <a:buNone/>
              <a:defRPr sz="900" b="0" i="0" u="none" strike="noStrike" cap="none">
                <a:solidFill>
                  <a:srgbClr val="888888"/>
                </a:solidFill>
                <a:latin typeface="Calibri"/>
                <a:ea typeface="Calibri"/>
                <a:cs typeface="Calibri"/>
                <a:sym typeface="Calibri"/>
              </a:defRPr>
            </a:lvl1pPr>
            <a:lvl2pPr marL="0" lvl="1" indent="0" algn="r">
              <a:lnSpc>
                <a:spcPct val="100000"/>
              </a:lnSpc>
              <a:spcBef>
                <a:spcPts val="0"/>
              </a:spcBef>
              <a:spcAft>
                <a:spcPts val="0"/>
              </a:spcAft>
              <a:buSzPts val="900"/>
              <a:buNone/>
              <a:defRPr sz="900" b="0" i="0" u="none" strike="noStrike" cap="none">
                <a:solidFill>
                  <a:srgbClr val="888888"/>
                </a:solidFill>
                <a:latin typeface="Calibri"/>
                <a:ea typeface="Calibri"/>
                <a:cs typeface="Calibri"/>
                <a:sym typeface="Calibri"/>
              </a:defRPr>
            </a:lvl2pPr>
            <a:lvl3pPr marL="0" lvl="2" indent="0" algn="r">
              <a:lnSpc>
                <a:spcPct val="100000"/>
              </a:lnSpc>
              <a:spcBef>
                <a:spcPts val="0"/>
              </a:spcBef>
              <a:spcAft>
                <a:spcPts val="0"/>
              </a:spcAft>
              <a:buSzPts val="900"/>
              <a:buNone/>
              <a:defRPr sz="900" b="0" i="0" u="none" strike="noStrike" cap="none">
                <a:solidFill>
                  <a:srgbClr val="888888"/>
                </a:solidFill>
                <a:latin typeface="Calibri"/>
                <a:ea typeface="Calibri"/>
                <a:cs typeface="Calibri"/>
                <a:sym typeface="Calibri"/>
              </a:defRPr>
            </a:lvl3pPr>
            <a:lvl4pPr marL="0" lvl="3" indent="0" algn="r">
              <a:lnSpc>
                <a:spcPct val="100000"/>
              </a:lnSpc>
              <a:spcBef>
                <a:spcPts val="0"/>
              </a:spcBef>
              <a:spcAft>
                <a:spcPts val="0"/>
              </a:spcAft>
              <a:buSzPts val="900"/>
              <a:buNone/>
              <a:defRPr sz="900" b="0" i="0" u="none" strike="noStrike" cap="none">
                <a:solidFill>
                  <a:srgbClr val="888888"/>
                </a:solidFill>
                <a:latin typeface="Calibri"/>
                <a:ea typeface="Calibri"/>
                <a:cs typeface="Calibri"/>
                <a:sym typeface="Calibri"/>
              </a:defRPr>
            </a:lvl4pPr>
            <a:lvl5pPr marL="0" lvl="4" indent="0" algn="r">
              <a:lnSpc>
                <a:spcPct val="100000"/>
              </a:lnSpc>
              <a:spcBef>
                <a:spcPts val="0"/>
              </a:spcBef>
              <a:spcAft>
                <a:spcPts val="0"/>
              </a:spcAft>
              <a:buSzPts val="900"/>
              <a:buNone/>
              <a:defRPr sz="900" b="0" i="0" u="none" strike="noStrike" cap="none">
                <a:solidFill>
                  <a:srgbClr val="888888"/>
                </a:solidFill>
                <a:latin typeface="Calibri"/>
                <a:ea typeface="Calibri"/>
                <a:cs typeface="Calibri"/>
                <a:sym typeface="Calibri"/>
              </a:defRPr>
            </a:lvl5pPr>
            <a:lvl6pPr marL="0" lvl="5" indent="0" algn="r">
              <a:lnSpc>
                <a:spcPct val="100000"/>
              </a:lnSpc>
              <a:spcBef>
                <a:spcPts val="0"/>
              </a:spcBef>
              <a:spcAft>
                <a:spcPts val="0"/>
              </a:spcAft>
              <a:buSzPts val="900"/>
              <a:buNone/>
              <a:defRPr sz="900" b="0" i="0" u="none" strike="noStrike" cap="none">
                <a:solidFill>
                  <a:srgbClr val="888888"/>
                </a:solidFill>
                <a:latin typeface="Calibri"/>
                <a:ea typeface="Calibri"/>
                <a:cs typeface="Calibri"/>
                <a:sym typeface="Calibri"/>
              </a:defRPr>
            </a:lvl6pPr>
            <a:lvl7pPr marL="0" lvl="6" indent="0" algn="r">
              <a:lnSpc>
                <a:spcPct val="100000"/>
              </a:lnSpc>
              <a:spcBef>
                <a:spcPts val="0"/>
              </a:spcBef>
              <a:spcAft>
                <a:spcPts val="0"/>
              </a:spcAft>
              <a:buSzPts val="900"/>
              <a:buNone/>
              <a:defRPr sz="900" b="0" i="0" u="none" strike="noStrike" cap="none">
                <a:solidFill>
                  <a:srgbClr val="888888"/>
                </a:solidFill>
                <a:latin typeface="Calibri"/>
                <a:ea typeface="Calibri"/>
                <a:cs typeface="Calibri"/>
                <a:sym typeface="Calibri"/>
              </a:defRPr>
            </a:lvl7pPr>
            <a:lvl8pPr marL="0" lvl="7" indent="0" algn="r">
              <a:lnSpc>
                <a:spcPct val="100000"/>
              </a:lnSpc>
              <a:spcBef>
                <a:spcPts val="0"/>
              </a:spcBef>
              <a:spcAft>
                <a:spcPts val="0"/>
              </a:spcAft>
              <a:buSzPts val="900"/>
              <a:buNone/>
              <a:defRPr sz="900" b="0" i="0" u="none" strike="noStrike" cap="none">
                <a:solidFill>
                  <a:srgbClr val="888888"/>
                </a:solidFill>
                <a:latin typeface="Calibri"/>
                <a:ea typeface="Calibri"/>
                <a:cs typeface="Calibri"/>
                <a:sym typeface="Calibri"/>
              </a:defRPr>
            </a:lvl8pPr>
            <a:lvl9pPr marL="0" lvl="8" indent="0" algn="r">
              <a:lnSpc>
                <a:spcPct val="100000"/>
              </a:lnSpc>
              <a:spcBef>
                <a:spcPts val="0"/>
              </a:spcBef>
              <a:spcAft>
                <a:spcPts val="0"/>
              </a:spcAft>
              <a:buSzPts val="900"/>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2"/>
        <p:cNvGrpSpPr/>
        <p:nvPr/>
      </p:nvGrpSpPr>
      <p:grpSpPr>
        <a:xfrm>
          <a:off x="0" y="0"/>
          <a:ext cx="0" cy="0"/>
          <a:chOff x="0" y="0"/>
          <a:chExt cx="0" cy="0"/>
        </a:xfrm>
      </p:grpSpPr>
      <p:sp>
        <p:nvSpPr>
          <p:cNvPr id="33" name="Google Shape;33;p16"/>
          <p:cNvSpPr txBox="1">
            <a:spLocks noGrp="1"/>
          </p:cNvSpPr>
          <p:nvPr>
            <p:ph type="title"/>
          </p:nvPr>
        </p:nvSpPr>
        <p:spPr>
          <a:xfrm>
            <a:off x="495300" y="593367"/>
            <a:ext cx="8337000" cy="943200"/>
          </a:xfrm>
          <a:prstGeom prst="rect">
            <a:avLst/>
          </a:prstGeom>
          <a:noFill/>
          <a:ln>
            <a:noFill/>
          </a:ln>
        </p:spPr>
        <p:txBody>
          <a:bodyPr spcFirstLastPara="1" wrap="square" lIns="91425" tIns="91425" rIns="91425" bIns="91425" anchor="t" anchorCtr="0">
            <a:noAutofit/>
          </a:bodyPr>
          <a:lstStyle>
            <a:lvl1pPr lvl="0" algn="l">
              <a:spcBef>
                <a:spcPts val="0"/>
              </a:spcBef>
              <a:spcAft>
                <a:spcPts val="0"/>
              </a:spcAft>
              <a:buSzPts val="1400"/>
              <a:buNone/>
              <a:defRPr>
                <a:latin typeface="Arial" panose="020B0604020202020204" pitchFamily="34" charset="0"/>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4" name="Google Shape;34;p16"/>
          <p:cNvSpPr txBox="1">
            <a:spLocks noGrp="1"/>
          </p:cNvSpPr>
          <p:nvPr>
            <p:ph type="body" idx="1"/>
          </p:nvPr>
        </p:nvSpPr>
        <p:spPr>
          <a:xfrm>
            <a:off x="495300" y="1688433"/>
            <a:ext cx="8337000" cy="4280567"/>
          </a:xfrm>
          <a:prstGeom prst="rect">
            <a:avLst/>
          </a:prstGeom>
          <a:noFill/>
          <a:ln>
            <a:noFill/>
          </a:ln>
        </p:spPr>
        <p:txBody>
          <a:bodyPr spcFirstLastPara="1" wrap="square" lIns="91425" tIns="0" rIns="91425" bIns="0" anchor="t" anchorCtr="0">
            <a:noAutofit/>
          </a:bodyPr>
          <a:lstStyle>
            <a:lvl1pPr marL="457200" lvl="0" indent="-381000" algn="l">
              <a:spcBef>
                <a:spcPts val="0"/>
              </a:spcBef>
              <a:spcAft>
                <a:spcPts val="0"/>
              </a:spcAft>
              <a:buSzPts val="2400"/>
              <a:buChar char="▪"/>
              <a:defRPr>
                <a:latin typeface="Arial" panose="020B0604020202020204" pitchFamily="34" charset="0"/>
              </a:defRPr>
            </a:lvl1pPr>
            <a:lvl2pPr marL="914400" lvl="1" indent="-342900" algn="l">
              <a:spcBef>
                <a:spcPts val="0"/>
              </a:spcBef>
              <a:spcAft>
                <a:spcPts val="0"/>
              </a:spcAft>
              <a:buSzPts val="1800"/>
              <a:buChar char="▪"/>
              <a:defRPr/>
            </a:lvl2pPr>
            <a:lvl3pPr marL="1371600" lvl="2" indent="-342900" algn="l">
              <a:spcBef>
                <a:spcPts val="0"/>
              </a:spcBef>
              <a:spcAft>
                <a:spcPts val="0"/>
              </a:spcAft>
              <a:buSzPts val="1800"/>
              <a:buChar char="▪"/>
              <a:defRPr/>
            </a:lvl3pPr>
            <a:lvl4pPr marL="1828800" lvl="3" indent="-342900" algn="l">
              <a:spcBef>
                <a:spcPts val="0"/>
              </a:spcBef>
              <a:spcAft>
                <a:spcPts val="0"/>
              </a:spcAft>
              <a:buSzPts val="1800"/>
              <a:buChar char="▪"/>
              <a:defRPr/>
            </a:lvl4pPr>
            <a:lvl5pPr marL="2286000" lvl="4" indent="-342900" algn="l">
              <a:spcBef>
                <a:spcPts val="0"/>
              </a:spcBef>
              <a:spcAft>
                <a:spcPts val="0"/>
              </a:spcAft>
              <a:buSzPts val="1800"/>
              <a:buChar char="▪"/>
              <a:defRPr/>
            </a:lvl5pPr>
            <a:lvl6pPr marL="2743200" lvl="5" indent="-342900" algn="l">
              <a:lnSpc>
                <a:spcPct val="90000"/>
              </a:lnSpc>
              <a:spcBef>
                <a:spcPts val="0"/>
              </a:spcBef>
              <a:spcAft>
                <a:spcPts val="0"/>
              </a:spcAft>
              <a:buClr>
                <a:schemeClr val="dk1"/>
              </a:buClr>
              <a:buSzPts val="1800"/>
              <a:buChar char="•"/>
              <a:defRPr/>
            </a:lvl6pPr>
            <a:lvl7pPr marL="3200400" lvl="6" indent="-342900" algn="l">
              <a:lnSpc>
                <a:spcPct val="90000"/>
              </a:lnSpc>
              <a:spcBef>
                <a:spcPts val="0"/>
              </a:spcBef>
              <a:spcAft>
                <a:spcPts val="0"/>
              </a:spcAft>
              <a:buClr>
                <a:schemeClr val="dk1"/>
              </a:buClr>
              <a:buSzPts val="1800"/>
              <a:buChar char="•"/>
              <a:defRPr/>
            </a:lvl7pPr>
            <a:lvl8pPr marL="3657600" lvl="7" indent="-342900" algn="l">
              <a:lnSpc>
                <a:spcPct val="90000"/>
              </a:lnSpc>
              <a:spcBef>
                <a:spcPts val="0"/>
              </a:spcBef>
              <a:spcAft>
                <a:spcPts val="0"/>
              </a:spcAft>
              <a:buClr>
                <a:schemeClr val="dk1"/>
              </a:buClr>
              <a:buSzPts val="1800"/>
              <a:buChar char="•"/>
              <a:defRPr/>
            </a:lvl8pPr>
            <a:lvl9pPr marL="4114800" lvl="8" indent="-342900" algn="l">
              <a:lnSpc>
                <a:spcPct val="90000"/>
              </a:lnSpc>
              <a:spcBef>
                <a:spcPts val="0"/>
              </a:spcBef>
              <a:spcAft>
                <a:spcPts val="0"/>
              </a:spcAft>
              <a:buClr>
                <a:schemeClr val="dk1"/>
              </a:buClr>
              <a:buSzPts val="1800"/>
              <a:buChar char="•"/>
              <a:defRPr/>
            </a:lvl9pPr>
          </a:lstStyle>
          <a:p>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Resting">
  <p:cSld name="1_Resting">
    <p:spTree>
      <p:nvGrpSpPr>
        <p:cNvPr id="1" name="Shape 35"/>
        <p:cNvGrpSpPr/>
        <p:nvPr/>
      </p:nvGrpSpPr>
      <p:grpSpPr>
        <a:xfrm>
          <a:off x="0" y="0"/>
          <a:ext cx="0" cy="0"/>
          <a:chOff x="0" y="0"/>
          <a:chExt cx="0" cy="0"/>
        </a:xfrm>
      </p:grpSpPr>
      <p:pic>
        <p:nvPicPr>
          <p:cNvPr id="36" name="Google Shape;36;p17" descr="restingslide2.jpg"/>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37" name="Google Shape;37;p17"/>
          <p:cNvSpPr/>
          <p:nvPr/>
        </p:nvSpPr>
        <p:spPr>
          <a:xfrm>
            <a:off x="0" y="2235200"/>
            <a:ext cx="9144000" cy="2413000"/>
          </a:xfrm>
          <a:prstGeom prst="rect">
            <a:avLst/>
          </a:prstGeom>
          <a:solidFill>
            <a:srgbClr val="CF0A2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panose="020B0604020202020204" pitchFamily="34" charset="0"/>
              <a:ea typeface="Arial"/>
              <a:cs typeface="Arial"/>
              <a:sym typeface="Arial"/>
            </a:endParaRPr>
          </a:p>
        </p:txBody>
      </p:sp>
      <p:sp>
        <p:nvSpPr>
          <p:cNvPr id="38" name="Google Shape;38;p17"/>
          <p:cNvSpPr txBox="1">
            <a:spLocks noGrp="1"/>
          </p:cNvSpPr>
          <p:nvPr>
            <p:ph type="title"/>
          </p:nvPr>
        </p:nvSpPr>
        <p:spPr>
          <a:xfrm>
            <a:off x="0" y="2946400"/>
            <a:ext cx="9144000" cy="11430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solidFill>
                  <a:schemeClr val="lt1"/>
                </a:solidFill>
                <a:latin typeface="Arial" panose="020B0604020202020204" pitchFamily="34" charset="0"/>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9"/>
        <p:cNvGrpSpPr/>
        <p:nvPr/>
      </p:nvGrpSpPr>
      <p:grpSpPr>
        <a:xfrm>
          <a:off x="0" y="0"/>
          <a:ext cx="0" cy="0"/>
          <a:chOff x="0" y="0"/>
          <a:chExt cx="0" cy="0"/>
        </a:xfrm>
      </p:grpSpPr>
      <p:sp>
        <p:nvSpPr>
          <p:cNvPr id="40" name="Google Shape;40;p18"/>
          <p:cNvSpPr txBox="1">
            <a:spLocks noGrp="1"/>
          </p:cNvSpPr>
          <p:nvPr>
            <p:ph type="title"/>
          </p:nvPr>
        </p:nvSpPr>
        <p:spPr>
          <a:xfrm>
            <a:off x="623888" y="1709738"/>
            <a:ext cx="7886700" cy="2852737"/>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6000">
                <a:latin typeface="Arial" panose="020B0604020202020204" pitchFamily="34" charset="0"/>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1" name="Google Shape;41;p18"/>
          <p:cNvSpPr txBox="1">
            <a:spLocks noGrp="1"/>
          </p:cNvSpPr>
          <p:nvPr>
            <p:ph type="body" idx="1"/>
          </p:nvPr>
        </p:nvSpPr>
        <p:spPr>
          <a:xfrm>
            <a:off x="623888" y="4589463"/>
            <a:ext cx="7886700" cy="1500187"/>
          </a:xfrm>
          <a:prstGeom prst="rect">
            <a:avLst/>
          </a:prstGeom>
          <a:noFill/>
          <a:ln>
            <a:noFill/>
          </a:ln>
        </p:spPr>
        <p:txBody>
          <a:bodyPr spcFirstLastPara="1" wrap="square" lIns="91425" tIns="45700" rIns="91425" bIns="45700" anchor="t" anchorCtr="0">
            <a:noAutofit/>
          </a:bodyPr>
          <a:lstStyle>
            <a:lvl1pPr marL="457200" lvl="0" indent="-228600" algn="l">
              <a:spcBef>
                <a:spcPts val="480"/>
              </a:spcBef>
              <a:spcAft>
                <a:spcPts val="0"/>
              </a:spcAft>
              <a:buSzPts val="2400"/>
              <a:buNone/>
              <a:defRPr sz="2400">
                <a:latin typeface="Arial" panose="020B0604020202020204" pitchFamily="34" charset="0"/>
                <a:ea typeface="Arial" panose="020B0604020202020204" pitchFamily="34" charset="0"/>
                <a:cs typeface="Arial"/>
                <a:sym typeface="Arial"/>
              </a:defRPr>
            </a:lvl1pPr>
            <a:lvl2pPr marL="914400" lvl="1" indent="-228600" algn="l">
              <a:spcBef>
                <a:spcPts val="400"/>
              </a:spcBef>
              <a:spcAft>
                <a:spcPts val="0"/>
              </a:spcAft>
              <a:buSzPts val="2000"/>
              <a:buNone/>
              <a:defRPr sz="2000"/>
            </a:lvl2pPr>
            <a:lvl3pPr marL="1371600" lvl="2" indent="-228600" algn="l">
              <a:spcBef>
                <a:spcPts val="360"/>
              </a:spcBef>
              <a:spcAft>
                <a:spcPts val="0"/>
              </a:spcAft>
              <a:buSzPts val="1800"/>
              <a:buNone/>
              <a:defRPr sz="1800"/>
            </a:lvl3pPr>
            <a:lvl4pPr marL="1828800" lvl="3" indent="-228600" algn="l">
              <a:spcBef>
                <a:spcPts val="320"/>
              </a:spcBef>
              <a:spcAft>
                <a:spcPts val="0"/>
              </a:spcAft>
              <a:buSzPts val="1600"/>
              <a:buNone/>
              <a:defRPr sz="1600"/>
            </a:lvl4pPr>
            <a:lvl5pPr marL="2286000" lvl="4" indent="-228600" algn="l">
              <a:spcBef>
                <a:spcPts val="320"/>
              </a:spcBef>
              <a:spcAft>
                <a:spcPts val="0"/>
              </a:spcAft>
              <a:buSzPts val="1600"/>
              <a:buNone/>
              <a:defRPr sz="1600"/>
            </a:lvl5pPr>
            <a:lvl6pPr marL="2743200" lvl="5" indent="-228600" algn="l">
              <a:lnSpc>
                <a:spcPct val="90000"/>
              </a:lnSpc>
              <a:spcBef>
                <a:spcPts val="500"/>
              </a:spcBef>
              <a:spcAft>
                <a:spcPts val="0"/>
              </a:spcAft>
              <a:buClr>
                <a:schemeClr val="dk1"/>
              </a:buClr>
              <a:buSzPts val="1600"/>
              <a:buNone/>
              <a:defRPr sz="1600"/>
            </a:lvl6pPr>
            <a:lvl7pPr marL="3200400" lvl="6" indent="-228600" algn="l">
              <a:lnSpc>
                <a:spcPct val="90000"/>
              </a:lnSpc>
              <a:spcBef>
                <a:spcPts val="500"/>
              </a:spcBef>
              <a:spcAft>
                <a:spcPts val="0"/>
              </a:spcAft>
              <a:buClr>
                <a:schemeClr val="dk1"/>
              </a:buClr>
              <a:buSzPts val="1600"/>
              <a:buNone/>
              <a:defRPr sz="1600"/>
            </a:lvl7pPr>
            <a:lvl8pPr marL="3657600" lvl="7" indent="-228600" algn="l">
              <a:lnSpc>
                <a:spcPct val="90000"/>
              </a:lnSpc>
              <a:spcBef>
                <a:spcPts val="500"/>
              </a:spcBef>
              <a:spcAft>
                <a:spcPts val="0"/>
              </a:spcAft>
              <a:buClr>
                <a:schemeClr val="dk1"/>
              </a:buClr>
              <a:buSzPts val="1600"/>
              <a:buNone/>
              <a:defRPr sz="1600"/>
            </a:lvl8pPr>
            <a:lvl9pPr marL="4114800" lvl="8" indent="-228600" algn="l">
              <a:lnSpc>
                <a:spcPct val="90000"/>
              </a:lnSpc>
              <a:spcBef>
                <a:spcPts val="500"/>
              </a:spcBef>
              <a:spcAft>
                <a:spcPts val="0"/>
              </a:spcAft>
              <a:buClr>
                <a:schemeClr val="dk1"/>
              </a:buClr>
              <a:buSzPts val="1600"/>
              <a:buNone/>
              <a:defRPr sz="1600"/>
            </a:lvl9pPr>
          </a:lstStyle>
          <a:p>
            <a:endParaRPr dirty="0"/>
          </a:p>
        </p:txBody>
      </p:sp>
      <p:sp>
        <p:nvSpPr>
          <p:cNvPr id="42" name="Google Shape;42;p18"/>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US" dirty="0"/>
          </a:p>
        </p:txBody>
      </p:sp>
      <p:sp>
        <p:nvSpPr>
          <p:cNvPr id="43" name="Google Shape;43;p18"/>
          <p:cNvSpPr txBox="1">
            <a:spLocks noGrp="1"/>
          </p:cNvSpPr>
          <p:nvPr>
            <p:ph type="dt" idx="10"/>
          </p:nvPr>
        </p:nvSpPr>
        <p:spPr>
          <a:xfrm>
            <a:off x="7467600" y="6443663"/>
            <a:ext cx="1066800" cy="2286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44"/>
        <p:cNvGrpSpPr/>
        <p:nvPr/>
      </p:nvGrpSpPr>
      <p:grpSpPr>
        <a:xfrm>
          <a:off x="0" y="0"/>
          <a:ext cx="0" cy="0"/>
          <a:chOff x="0" y="0"/>
          <a:chExt cx="0" cy="0"/>
        </a:xfrm>
      </p:grpSpPr>
      <p:pic>
        <p:nvPicPr>
          <p:cNvPr id="45" name="Google Shape;45;p19" descr="restingslide2.jpg"/>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46" name="Google Shape;46;p19"/>
          <p:cNvSpPr/>
          <p:nvPr/>
        </p:nvSpPr>
        <p:spPr>
          <a:xfrm>
            <a:off x="0" y="2235200"/>
            <a:ext cx="9144000" cy="2413000"/>
          </a:xfrm>
          <a:prstGeom prst="rect">
            <a:avLst/>
          </a:prstGeom>
          <a:solidFill>
            <a:srgbClr val="CF0A2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panose="020B0604020202020204" pitchFamily="34" charset="0"/>
              <a:ea typeface="Arial"/>
              <a:cs typeface="Arial"/>
              <a:sym typeface="Arial"/>
            </a:endParaRPr>
          </a:p>
        </p:txBody>
      </p:sp>
      <p:sp>
        <p:nvSpPr>
          <p:cNvPr id="47" name="Google Shape;47;p19"/>
          <p:cNvSpPr txBox="1"/>
          <p:nvPr/>
        </p:nvSpPr>
        <p:spPr>
          <a:xfrm>
            <a:off x="685800" y="2819400"/>
            <a:ext cx="777240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2800" b="0" i="0" u="none" strike="noStrike" cap="none" dirty="0">
                <a:solidFill>
                  <a:schemeClr val="lt1"/>
                </a:solidFill>
                <a:latin typeface="Arial" panose="020B0604020202020204" pitchFamily="34" charset="0"/>
                <a:ea typeface="Arial"/>
                <a:cs typeface="Arial"/>
                <a:sym typeface="Arial"/>
              </a:rPr>
              <a:t>Resting or transition slide</a:t>
            </a:r>
            <a:endParaRPr dirty="0">
              <a:latin typeface="Arial" panose="020B0604020202020204" pitchFamily="34" charset="0"/>
            </a:endParaRPr>
          </a:p>
        </p:txBody>
      </p:sp>
      <p:sp>
        <p:nvSpPr>
          <p:cNvPr id="48" name="Google Shape;48;p19"/>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atin typeface="Arial" panose="020B0604020202020204" pitchFamily="34" charset="0"/>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9" name="Google Shape;49;p19"/>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US" dirty="0"/>
          </a:p>
        </p:txBody>
      </p:sp>
      <p:sp>
        <p:nvSpPr>
          <p:cNvPr id="50" name="Google Shape;50;p19"/>
          <p:cNvSpPr txBox="1">
            <a:spLocks noGrp="1"/>
          </p:cNvSpPr>
          <p:nvPr>
            <p:ph type="dt" idx="10"/>
          </p:nvPr>
        </p:nvSpPr>
        <p:spPr>
          <a:xfrm>
            <a:off x="7467600" y="6443663"/>
            <a:ext cx="1066800" cy="2286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1"/>
        <p:cNvGrpSpPr/>
        <p:nvPr/>
      </p:nvGrpSpPr>
      <p:grpSpPr>
        <a:xfrm>
          <a:off x="0" y="0"/>
          <a:ext cx="0" cy="0"/>
          <a:chOff x="0" y="0"/>
          <a:chExt cx="0" cy="0"/>
        </a:xfrm>
      </p:grpSpPr>
      <p:sp>
        <p:nvSpPr>
          <p:cNvPr id="52" name="Google Shape;52;p20"/>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atin typeface="Arial" panose="020B0604020202020204" pitchFamily="34" charset="0"/>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3" name="Google Shape;53;p20"/>
          <p:cNvSpPr txBox="1">
            <a:spLocks noGrp="1"/>
          </p:cNvSpPr>
          <p:nvPr>
            <p:ph type="body" idx="1"/>
          </p:nvPr>
        </p:nvSpPr>
        <p:spPr>
          <a:xfrm>
            <a:off x="609600" y="1828800"/>
            <a:ext cx="3886200" cy="38862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atin typeface="Arial" panose="020B0604020202020204" pitchFamily="34" charset="0"/>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54" name="Google Shape;54;p20"/>
          <p:cNvSpPr txBox="1">
            <a:spLocks noGrp="1"/>
          </p:cNvSpPr>
          <p:nvPr>
            <p:ph type="body" idx="2"/>
          </p:nvPr>
        </p:nvSpPr>
        <p:spPr>
          <a:xfrm>
            <a:off x="4648200" y="1828800"/>
            <a:ext cx="3886200" cy="38862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atin typeface="Arial" panose="020B0604020202020204" pitchFamily="34" charset="0"/>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55" name="Google Shape;55;p20"/>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atin typeface="Arial" panose="020B0604020202020204" pitchFamily="34" charset="0"/>
                <a:ea typeface="Arial" panose="020B0604020202020204" pitchFamily="34" charset="0"/>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US" dirty="0"/>
          </a:p>
        </p:txBody>
      </p:sp>
      <p:sp>
        <p:nvSpPr>
          <p:cNvPr id="56" name="Google Shape;56;p20"/>
          <p:cNvSpPr txBox="1">
            <a:spLocks noGrp="1"/>
          </p:cNvSpPr>
          <p:nvPr>
            <p:ph type="dt" idx="10"/>
          </p:nvPr>
        </p:nvSpPr>
        <p:spPr>
          <a:xfrm>
            <a:off x="7467600" y="6443663"/>
            <a:ext cx="1066800" cy="2286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7"/>
        <p:cNvGrpSpPr/>
        <p:nvPr/>
      </p:nvGrpSpPr>
      <p:grpSpPr>
        <a:xfrm>
          <a:off x="0" y="0"/>
          <a:ext cx="0" cy="0"/>
          <a:chOff x="0" y="0"/>
          <a:chExt cx="0" cy="0"/>
        </a:xfrm>
      </p:grpSpPr>
      <p:sp>
        <p:nvSpPr>
          <p:cNvPr id="58" name="Google Shape;58;p21"/>
          <p:cNvSpPr txBox="1">
            <a:spLocks noGrp="1"/>
          </p:cNvSpPr>
          <p:nvPr>
            <p:ph type="title"/>
          </p:nvPr>
        </p:nvSpPr>
        <p:spPr>
          <a:xfrm>
            <a:off x="630238" y="731837"/>
            <a:ext cx="7886700" cy="1325563"/>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atin typeface="Arial" panose="020B0604020202020204" pitchFamily="34" charset="0"/>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9" name="Google Shape;59;p21"/>
          <p:cNvSpPr txBox="1">
            <a:spLocks noGrp="1"/>
          </p:cNvSpPr>
          <p:nvPr>
            <p:ph type="body" idx="1"/>
          </p:nvPr>
        </p:nvSpPr>
        <p:spPr>
          <a:xfrm>
            <a:off x="630238" y="1681163"/>
            <a:ext cx="3868737" cy="82391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2400"/>
              <a:buNone/>
              <a:defRPr sz="2400" b="1">
                <a:latin typeface="Arial" panose="020B0604020202020204" pitchFamily="34" charset="0"/>
              </a:defRPr>
            </a:lvl1pPr>
            <a:lvl2pPr marL="914400" lvl="1" indent="-228600" algn="l">
              <a:spcBef>
                <a:spcPts val="40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dirty="0"/>
          </a:p>
        </p:txBody>
      </p:sp>
      <p:sp>
        <p:nvSpPr>
          <p:cNvPr id="60" name="Google Shape;60;p21"/>
          <p:cNvSpPr txBox="1">
            <a:spLocks noGrp="1"/>
          </p:cNvSpPr>
          <p:nvPr>
            <p:ph type="body" idx="2"/>
          </p:nvPr>
        </p:nvSpPr>
        <p:spPr>
          <a:xfrm>
            <a:off x="630238" y="2505075"/>
            <a:ext cx="3868737" cy="3684588"/>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atin typeface="Arial" panose="020B0604020202020204" pitchFamily="34" charset="0"/>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61" name="Google Shape;61;p21"/>
          <p:cNvSpPr txBox="1">
            <a:spLocks noGrp="1"/>
          </p:cNvSpPr>
          <p:nvPr>
            <p:ph type="body" idx="3"/>
          </p:nvPr>
        </p:nvSpPr>
        <p:spPr>
          <a:xfrm>
            <a:off x="4629150" y="1681163"/>
            <a:ext cx="3887788" cy="82391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2400"/>
              <a:buNone/>
              <a:defRPr sz="2400" b="1">
                <a:latin typeface="Arial" panose="020B0604020202020204" pitchFamily="34" charset="0"/>
              </a:defRPr>
            </a:lvl1pPr>
            <a:lvl2pPr marL="914400" lvl="1" indent="-228600" algn="l">
              <a:spcBef>
                <a:spcPts val="40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dirty="0"/>
          </a:p>
        </p:txBody>
      </p:sp>
      <p:sp>
        <p:nvSpPr>
          <p:cNvPr id="62" name="Google Shape;62;p21"/>
          <p:cNvSpPr txBox="1">
            <a:spLocks noGrp="1"/>
          </p:cNvSpPr>
          <p:nvPr>
            <p:ph type="body" idx="4"/>
          </p:nvPr>
        </p:nvSpPr>
        <p:spPr>
          <a:xfrm>
            <a:off x="4629150" y="2505075"/>
            <a:ext cx="3887788" cy="3684588"/>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atin typeface="Arial" panose="020B0604020202020204" pitchFamily="34" charset="0"/>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63" name="Google Shape;63;p21"/>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atin typeface="Arial" panose="020B0604020202020204" pitchFamily="34" charset="0"/>
                <a:ea typeface="Arial" panose="020B0604020202020204" pitchFamily="34" charset="0"/>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US" dirty="0"/>
          </a:p>
        </p:txBody>
      </p:sp>
      <p:sp>
        <p:nvSpPr>
          <p:cNvPr id="64" name="Google Shape;64;p21"/>
          <p:cNvSpPr txBox="1">
            <a:spLocks noGrp="1"/>
          </p:cNvSpPr>
          <p:nvPr>
            <p:ph type="dt" idx="10"/>
          </p:nvPr>
        </p:nvSpPr>
        <p:spPr>
          <a:xfrm>
            <a:off x="8001000" y="381000"/>
            <a:ext cx="1066800" cy="2286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5"/>
        <p:cNvGrpSpPr/>
        <p:nvPr/>
      </p:nvGrpSpPr>
      <p:grpSpPr>
        <a:xfrm>
          <a:off x="0" y="0"/>
          <a:ext cx="0" cy="0"/>
          <a:chOff x="0" y="0"/>
          <a:chExt cx="0" cy="0"/>
        </a:xfrm>
      </p:grpSpPr>
      <p:sp>
        <p:nvSpPr>
          <p:cNvPr id="66" name="Google Shape;66;p22"/>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atin typeface="Arial" panose="020B0604020202020204" pitchFamily="34" charset="0"/>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7" name="Google Shape;67;p22"/>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US" dirty="0"/>
          </a:p>
        </p:txBody>
      </p:sp>
      <p:sp>
        <p:nvSpPr>
          <p:cNvPr id="68" name="Google Shape;68;p22"/>
          <p:cNvSpPr txBox="1">
            <a:spLocks noGrp="1"/>
          </p:cNvSpPr>
          <p:nvPr>
            <p:ph type="dt" idx="10"/>
          </p:nvPr>
        </p:nvSpPr>
        <p:spPr>
          <a:xfrm>
            <a:off x="7467600" y="6443663"/>
            <a:ext cx="1066800" cy="2286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3"/>
          <p:cNvSpPr/>
          <p:nvPr/>
        </p:nvSpPr>
        <p:spPr>
          <a:xfrm>
            <a:off x="0" y="338138"/>
            <a:ext cx="9144000" cy="347662"/>
          </a:xfrm>
          <a:prstGeom prst="rect">
            <a:avLst/>
          </a:prstGeom>
          <a:gradFill>
            <a:gsLst>
              <a:gs pos="0">
                <a:srgbClr val="333333"/>
              </a:gs>
              <a:gs pos="100000">
                <a:schemeClr val="dk1"/>
              </a:gs>
            </a:gsLst>
            <a:lin ang="540000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dirty="0">
              <a:solidFill>
                <a:schemeClr val="dk1"/>
              </a:solidFill>
              <a:latin typeface="Arial" panose="020B0604020202020204" pitchFamily="34" charset="0"/>
              <a:ea typeface="Arial"/>
              <a:cs typeface="Arial"/>
              <a:sym typeface="Arial"/>
            </a:endParaRPr>
          </a:p>
        </p:txBody>
      </p:sp>
      <p:sp>
        <p:nvSpPr>
          <p:cNvPr id="11" name="Google Shape;11;p13"/>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28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dirty="0"/>
          </a:p>
        </p:txBody>
      </p:sp>
      <p:sp>
        <p:nvSpPr>
          <p:cNvPr id="12" name="Google Shape;12;p13"/>
          <p:cNvSpPr txBox="1">
            <a:spLocks noGrp="1"/>
          </p:cNvSpPr>
          <p:nvPr>
            <p:ph type="body" idx="1"/>
          </p:nvPr>
        </p:nvSpPr>
        <p:spPr>
          <a:xfrm>
            <a:off x="609600" y="1752600"/>
            <a:ext cx="7924800" cy="3886200"/>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rgbClr val="2675B4"/>
              </a:buClr>
              <a:buSzPts val="2400"/>
              <a:buFont typeface="Noto Sans Symbols"/>
              <a:buChar char="▪"/>
              <a:defRPr sz="2400" b="0" i="0" u="none" strike="noStrike" cap="none">
                <a:solidFill>
                  <a:schemeClr val="dk1"/>
                </a:solidFill>
                <a:latin typeface="Arial"/>
                <a:ea typeface="Arial"/>
                <a:cs typeface="Arial"/>
                <a:sym typeface="Arial"/>
              </a:defRPr>
            </a:lvl1pPr>
            <a:lvl2pPr marL="914400" marR="0" lvl="1"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dirty="0"/>
          </a:p>
        </p:txBody>
      </p:sp>
      <p:sp>
        <p:nvSpPr>
          <p:cNvPr id="13" name="Google Shape;13;p13"/>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200" b="0" i="0" u="none" strike="noStrike" cap="none">
                <a:solidFill>
                  <a:schemeClr val="lt1"/>
                </a:solidFill>
                <a:latin typeface="Arial" panose="020B0604020202020204" pitchFamily="34" charset="0"/>
                <a:ea typeface="Arial" panose="020B0604020202020204" pitchFamily="34" charset="0"/>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lang="en-US" dirty="0"/>
          </a:p>
        </p:txBody>
      </p:sp>
      <p:sp>
        <p:nvSpPr>
          <p:cNvPr id="14" name="Google Shape;14;p13"/>
          <p:cNvSpPr txBox="1"/>
          <p:nvPr/>
        </p:nvSpPr>
        <p:spPr>
          <a:xfrm>
            <a:off x="609600" y="1524000"/>
            <a:ext cx="7924800" cy="27463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200" b="1" i="0" u="none" strike="noStrike" cap="none" dirty="0">
                <a:solidFill>
                  <a:schemeClr val="lt1"/>
                </a:solidFill>
                <a:latin typeface="Arial" panose="020B0604020202020204" pitchFamily="34" charset="0"/>
                <a:ea typeface="Arial"/>
                <a:cs typeface="Arial"/>
                <a:sym typeface="Arial"/>
              </a:rPr>
              <a:t>Boston University</a:t>
            </a:r>
            <a:r>
              <a:rPr lang="en-US" sz="1200" b="0" i="0" u="none" strike="noStrike" cap="none" dirty="0">
                <a:solidFill>
                  <a:schemeClr val="lt1"/>
                </a:solidFill>
                <a:latin typeface="Arial" panose="020B0604020202020204" pitchFamily="34" charset="0"/>
                <a:ea typeface="Arial"/>
                <a:cs typeface="Arial"/>
                <a:sym typeface="Arial"/>
              </a:rPr>
              <a:t> Slideshow Title Goes Here</a:t>
            </a:r>
            <a:endParaRPr dirty="0">
              <a:latin typeface="Arial" panose="020B0604020202020204" pitchFamily="34" charset="0"/>
            </a:endParaRPr>
          </a:p>
        </p:txBody>
      </p:sp>
      <p:sp>
        <p:nvSpPr>
          <p:cNvPr id="15" name="Google Shape;15;p13"/>
          <p:cNvSpPr txBox="1">
            <a:spLocks noGrp="1"/>
          </p:cNvSpPr>
          <p:nvPr>
            <p:ph type="dt" idx="10"/>
          </p:nvPr>
        </p:nvSpPr>
        <p:spPr>
          <a:xfrm>
            <a:off x="7467600" y="6443663"/>
            <a:ext cx="1066800" cy="2286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SzPts val="1400"/>
              <a:buNone/>
              <a:defRPr sz="1200" b="0" i="0" u="none" strike="noStrike" cap="none" baseline="30000">
                <a:solidFill>
                  <a:srgbClr val="000000"/>
                </a:solidFill>
                <a:latin typeface="Arial" panose="020B0604020202020204" pitchFamily="34" charset="0"/>
                <a:ea typeface="Arial" panose="020B0604020202020204" pitchFamily="34" charset="0"/>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lang="en-US" dirty="0"/>
          </a:p>
        </p:txBody>
      </p:sp>
      <p:pic>
        <p:nvPicPr>
          <p:cNvPr id="16" name="Google Shape;16;p13"/>
          <p:cNvPicPr preferRelativeResize="0"/>
          <p:nvPr/>
        </p:nvPicPr>
        <p:blipFill rotWithShape="1">
          <a:blip r:embed="rId17">
            <a:alphaModFix/>
          </a:blip>
          <a:srcRect/>
          <a:stretch/>
        </p:blipFill>
        <p:spPr>
          <a:xfrm>
            <a:off x="609600" y="5867400"/>
            <a:ext cx="2438400" cy="804863"/>
          </a:xfrm>
          <a:prstGeom prst="rect">
            <a:avLst/>
          </a:prstGeom>
          <a:noFill/>
          <a:ln>
            <a:noFill/>
          </a:ln>
        </p:spPr>
      </p:pic>
      <p:cxnSp>
        <p:nvCxnSpPr>
          <p:cNvPr id="17" name="Google Shape;17;p13"/>
          <p:cNvCxnSpPr/>
          <p:nvPr/>
        </p:nvCxnSpPr>
        <p:spPr>
          <a:xfrm>
            <a:off x="0" y="5715000"/>
            <a:ext cx="9144000" cy="0"/>
          </a:xfrm>
          <a:prstGeom prst="straightConnector1">
            <a:avLst/>
          </a:prstGeom>
          <a:noFill/>
          <a:ln w="38100" cap="flat" cmpd="sng">
            <a:solidFill>
              <a:srgbClr val="CF0A2C"/>
            </a:solidFill>
            <a:prstDash val="solid"/>
            <a:miter lim="800000"/>
            <a:headEnd type="none" w="sm" len="sm"/>
            <a:tailEnd type="none" w="sm" len="sm"/>
          </a:ln>
        </p:spPr>
      </p:cxnSp>
      <p:pic>
        <p:nvPicPr>
          <p:cNvPr id="18" name="Google Shape;18;p13" descr="standardfooter_sized.jpg"/>
          <p:cNvPicPr preferRelativeResize="0"/>
          <p:nvPr/>
        </p:nvPicPr>
        <p:blipFill rotWithShape="1">
          <a:blip r:embed="rId18">
            <a:alphaModFix/>
          </a:blip>
          <a:srcRect t="93661"/>
          <a:stretch/>
        </p:blipFill>
        <p:spPr>
          <a:xfrm>
            <a:off x="0" y="0"/>
            <a:ext cx="9144000" cy="33813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Narrow" panose="020B0606020202030204" pitchFamily="34" charset="0"/>
          <a:ea typeface="Arial Narrow" panose="020B0606020202030204" pitchFamily="34"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Narrow" panose="020B0606020202030204" pitchFamily="34" charset="0"/>
          <a:ea typeface="Arial Narrow" panose="020B0606020202030204" pitchFamily="34"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2"/>
        <p:cNvGrpSpPr/>
        <p:nvPr/>
      </p:nvGrpSpPr>
      <p:grpSpPr>
        <a:xfrm>
          <a:off x="0" y="0"/>
          <a:ext cx="0" cy="0"/>
          <a:chOff x="0" y="0"/>
          <a:chExt cx="0" cy="0"/>
        </a:xfrm>
      </p:grpSpPr>
      <p:sp>
        <p:nvSpPr>
          <p:cNvPr id="103" name="Google Shape;103;p29"/>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4" name="Google Shape;104;p29"/>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5" name="Google Shape;105;p2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106" name="Google Shape;106;p2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107" name="Google Shape;107;p2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 bg1="lt1" tx1="dk1" bg2="dk2" tx2="lt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1"/>
          <p:cNvSpPr txBox="1">
            <a:spLocks noGrp="1"/>
          </p:cNvSpPr>
          <p:nvPr>
            <p:ph type="ctrTitle"/>
          </p:nvPr>
        </p:nvSpPr>
        <p:spPr>
          <a:xfrm>
            <a:off x="685800" y="1600200"/>
            <a:ext cx="77724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s-US" dirty="0">
                <a:ea typeface="Arial"/>
                <a:sym typeface="Arial"/>
              </a:rPr>
              <a:t>El VIH y las comorbilidades </a:t>
            </a:r>
            <a:br>
              <a:rPr lang="es-US" dirty="0"/>
            </a:br>
            <a:br>
              <a:rPr lang="es-US" dirty="0"/>
            </a:br>
            <a:endParaRPr lang="es-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10"/>
          <p:cNvSpPr txBox="1">
            <a:spLocks noGrp="1"/>
          </p:cNvSpPr>
          <p:nvPr>
            <p:ph type="title"/>
          </p:nvPr>
        </p:nvSpPr>
        <p:spPr>
          <a:xfrm>
            <a:off x="457200" y="678505"/>
            <a:ext cx="8229600" cy="857250"/>
          </a:xfrm>
          <a:prstGeom prst="rect">
            <a:avLst/>
          </a:prstGeom>
          <a:noFill/>
          <a:ln>
            <a:noFill/>
          </a:ln>
        </p:spPr>
        <p:txBody>
          <a:bodyPr spcFirstLastPara="1" wrap="square" lIns="0" tIns="34275" rIns="0" bIns="34275" anchor="ctr" anchorCtr="0">
            <a:noAutofit/>
          </a:bodyPr>
          <a:lstStyle/>
          <a:p>
            <a:pPr marL="0" lvl="0" indent="0" algn="l" rtl="0">
              <a:spcBef>
                <a:spcPts val="0"/>
              </a:spcBef>
              <a:spcAft>
                <a:spcPts val="0"/>
              </a:spcAft>
              <a:buNone/>
            </a:pPr>
            <a:r>
              <a:rPr lang="es-US" b="1" dirty="0">
                <a:sym typeface="Arial"/>
              </a:rPr>
              <a:t>El VIH y la hepatitis C</a:t>
            </a:r>
          </a:p>
        </p:txBody>
      </p:sp>
      <p:sp>
        <p:nvSpPr>
          <p:cNvPr id="250" name="Google Shape;250;p10"/>
          <p:cNvSpPr txBox="1">
            <a:spLocks noGrp="1"/>
          </p:cNvSpPr>
          <p:nvPr>
            <p:ph type="body" idx="1"/>
          </p:nvPr>
        </p:nvSpPr>
        <p:spPr>
          <a:xfrm>
            <a:off x="433754" y="1488863"/>
            <a:ext cx="5052646" cy="3394472"/>
          </a:xfrm>
          <a:prstGeom prst="rect">
            <a:avLst/>
          </a:prstGeom>
          <a:noFill/>
          <a:ln>
            <a:noFill/>
          </a:ln>
        </p:spPr>
        <p:txBody>
          <a:bodyPr spcFirstLastPara="1" wrap="square" lIns="0" tIns="34275" rIns="0" bIns="34275" anchor="t" anchorCtr="0">
            <a:noAutofit/>
          </a:bodyPr>
          <a:lstStyle/>
          <a:p>
            <a:pPr marL="0" lvl="0" indent="0" algn="l" rtl="0">
              <a:spcBef>
                <a:spcPts val="0"/>
              </a:spcBef>
              <a:spcAft>
                <a:spcPts val="1200"/>
              </a:spcAft>
              <a:buSzPts val="2400"/>
              <a:buNone/>
            </a:pPr>
            <a:r>
              <a:rPr lang="es-US" sz="2300" b="1" dirty="0">
                <a:sym typeface="Arial"/>
              </a:rPr>
              <a:t>Puntos clave</a:t>
            </a:r>
            <a:endParaRPr sz="2300" b="1" dirty="0">
              <a:sym typeface="Arial"/>
            </a:endParaRPr>
          </a:p>
          <a:p>
            <a:pPr marL="342900" lvl="0" indent="-342900" algn="l" rtl="0">
              <a:spcBef>
                <a:spcPts val="330"/>
              </a:spcBef>
              <a:spcAft>
                <a:spcPts val="0"/>
              </a:spcAft>
              <a:buClr>
                <a:srgbClr val="C00000"/>
              </a:buClr>
              <a:buSzPts val="2200"/>
              <a:buChar char="▪"/>
            </a:pPr>
            <a:r>
              <a:rPr lang="es-US" sz="2200" dirty="0">
                <a:sym typeface="Arial"/>
              </a:rPr>
              <a:t>Un análisis de sangre para detectar anticuerpos mostrará la exposición </a:t>
            </a:r>
            <a:br>
              <a:rPr lang="es-US" sz="2200" dirty="0">
                <a:sym typeface="Arial"/>
              </a:rPr>
            </a:br>
            <a:r>
              <a:rPr lang="es-US" sz="2200" dirty="0">
                <a:sym typeface="Arial"/>
              </a:rPr>
              <a:t>a la hepatitis C.</a:t>
            </a:r>
          </a:p>
          <a:p>
            <a:pPr marL="342900" lvl="0" indent="-342900" algn="l" rtl="0">
              <a:spcBef>
                <a:spcPts val="330"/>
              </a:spcBef>
              <a:spcAft>
                <a:spcPts val="0"/>
              </a:spcAft>
              <a:buClr>
                <a:srgbClr val="C00000"/>
              </a:buClr>
              <a:buSzPts val="2200"/>
              <a:buChar char="▪"/>
            </a:pPr>
            <a:r>
              <a:rPr lang="es-US" sz="2200" dirty="0">
                <a:sym typeface="Arial"/>
              </a:rPr>
              <a:t>El tratamiento contra el VIH tiene beneficios particulares para las personas con coinfección de hepatitis C e infección por VIH.</a:t>
            </a:r>
          </a:p>
          <a:p>
            <a:pPr marL="342900" lvl="0" indent="-342900" algn="l" rtl="0">
              <a:spcBef>
                <a:spcPts val="330"/>
              </a:spcBef>
              <a:spcAft>
                <a:spcPts val="0"/>
              </a:spcAft>
              <a:buClr>
                <a:srgbClr val="C00000"/>
              </a:buClr>
              <a:buSzPts val="2200"/>
              <a:buChar char="▪"/>
            </a:pPr>
            <a:r>
              <a:rPr lang="es-US" sz="2200" dirty="0">
                <a:sym typeface="Arial"/>
              </a:rPr>
              <a:t>El tratamiento contra la hepatitis C puede curar a la mayoría de las personas con hepatitis C.</a:t>
            </a:r>
          </a:p>
          <a:p>
            <a:pPr marL="0" lvl="0" indent="0" algn="l" rtl="0">
              <a:spcBef>
                <a:spcPts val="360"/>
              </a:spcBef>
              <a:spcAft>
                <a:spcPts val="0"/>
              </a:spcAft>
              <a:buSzPts val="2400"/>
              <a:buNone/>
            </a:pPr>
            <a:endParaRPr dirty="0">
              <a:sym typeface="Arial"/>
            </a:endParaRPr>
          </a:p>
          <a:p>
            <a:pPr marL="0" lvl="0" indent="0" algn="l" rtl="0">
              <a:spcBef>
                <a:spcPts val="360"/>
              </a:spcBef>
              <a:spcAft>
                <a:spcPts val="0"/>
              </a:spcAft>
              <a:buSzPts val="2400"/>
              <a:buNone/>
            </a:pPr>
            <a:endParaRPr dirty="0">
              <a:sym typeface="Arial"/>
            </a:endParaRPr>
          </a:p>
        </p:txBody>
      </p:sp>
      <p:sp>
        <p:nvSpPr>
          <p:cNvPr id="251" name="Google Shape;251;p10"/>
          <p:cNvSpPr txBox="1"/>
          <p:nvPr/>
        </p:nvSpPr>
        <p:spPr>
          <a:xfrm>
            <a:off x="304800" y="380999"/>
            <a:ext cx="3209365"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400"/>
              <a:buFont typeface="Noto Sans Symbols"/>
              <a:buNone/>
            </a:pPr>
            <a:r>
              <a:rPr lang="es-US" sz="1400" b="0" i="0" u="none" strike="noStrike" cap="none" dirty="0">
                <a:solidFill>
                  <a:schemeClr val="lt1"/>
                </a:solidFill>
                <a:latin typeface="Arial" panose="020B0604020202020204" pitchFamily="34" charset="0"/>
                <a:sym typeface="Arial"/>
              </a:rPr>
              <a:t>El VIH y las comorbilidades</a:t>
            </a:r>
          </a:p>
        </p:txBody>
      </p:sp>
      <p:pic>
        <p:nvPicPr>
          <p:cNvPr id="252" name="Google Shape;252;p10"/>
          <p:cNvPicPr preferRelativeResize="0"/>
          <p:nvPr/>
        </p:nvPicPr>
        <p:blipFill rotWithShape="1">
          <a:blip r:embed="rId3">
            <a:alphaModFix/>
          </a:blip>
          <a:srcRect/>
          <a:stretch/>
        </p:blipFill>
        <p:spPr>
          <a:xfrm>
            <a:off x="5715000" y="2332621"/>
            <a:ext cx="3150773" cy="23685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11"/>
          <p:cNvSpPr txBox="1">
            <a:spLocks noGrp="1"/>
          </p:cNvSpPr>
          <p:nvPr>
            <p:ph type="title"/>
          </p:nvPr>
        </p:nvSpPr>
        <p:spPr>
          <a:xfrm>
            <a:off x="457200" y="914400"/>
            <a:ext cx="8229600" cy="857250"/>
          </a:xfrm>
          <a:prstGeom prst="rect">
            <a:avLst/>
          </a:prstGeom>
          <a:noFill/>
          <a:ln>
            <a:noFill/>
          </a:ln>
        </p:spPr>
        <p:txBody>
          <a:bodyPr spcFirstLastPara="1" wrap="square" lIns="0" tIns="34275" rIns="0" bIns="34275" anchor="ctr" anchorCtr="0">
            <a:noAutofit/>
          </a:bodyPr>
          <a:lstStyle/>
          <a:p>
            <a:pPr marL="0" lvl="0" indent="0" algn="l" rtl="0">
              <a:spcBef>
                <a:spcPts val="0"/>
              </a:spcBef>
              <a:spcAft>
                <a:spcPts val="0"/>
              </a:spcAft>
              <a:buNone/>
            </a:pPr>
            <a:r>
              <a:rPr lang="es-US" b="1" dirty="0">
                <a:sym typeface="Arial"/>
              </a:rPr>
              <a:t>El VIH y la depresión</a:t>
            </a:r>
          </a:p>
        </p:txBody>
      </p:sp>
      <p:sp>
        <p:nvSpPr>
          <p:cNvPr id="258" name="Google Shape;258;p11"/>
          <p:cNvSpPr txBox="1">
            <a:spLocks noGrp="1"/>
          </p:cNvSpPr>
          <p:nvPr>
            <p:ph type="body" idx="1"/>
          </p:nvPr>
        </p:nvSpPr>
        <p:spPr>
          <a:xfrm>
            <a:off x="433754" y="2121876"/>
            <a:ext cx="8110538" cy="2571750"/>
          </a:xfrm>
          <a:prstGeom prst="rect">
            <a:avLst/>
          </a:prstGeom>
          <a:noFill/>
          <a:ln>
            <a:noFill/>
          </a:ln>
        </p:spPr>
        <p:txBody>
          <a:bodyPr spcFirstLastPara="1" wrap="square" lIns="0" tIns="34275" rIns="0" bIns="34275" anchor="t" anchorCtr="0">
            <a:noAutofit/>
          </a:bodyPr>
          <a:lstStyle/>
          <a:p>
            <a:pPr marL="0" lvl="0" indent="0" algn="l" rtl="0">
              <a:lnSpc>
                <a:spcPct val="80000"/>
              </a:lnSpc>
              <a:spcBef>
                <a:spcPts val="0"/>
              </a:spcBef>
              <a:spcAft>
                <a:spcPts val="0"/>
              </a:spcAft>
              <a:buSzPts val="2402"/>
              <a:buNone/>
            </a:pPr>
            <a:r>
              <a:rPr lang="es-US" b="1" dirty="0">
                <a:sym typeface="Arial"/>
              </a:rPr>
              <a:t>Puntos clave</a:t>
            </a:r>
          </a:p>
          <a:p>
            <a:pPr marL="0" lvl="0" indent="0" algn="l" rtl="0">
              <a:lnSpc>
                <a:spcPct val="80000"/>
              </a:lnSpc>
              <a:spcBef>
                <a:spcPts val="326"/>
              </a:spcBef>
              <a:spcAft>
                <a:spcPts val="0"/>
              </a:spcAft>
              <a:buClr>
                <a:srgbClr val="C00000"/>
              </a:buClr>
              <a:buSzPts val="2170"/>
              <a:buNone/>
            </a:pPr>
            <a:endParaRPr b="1" dirty="0">
              <a:sym typeface="Arial"/>
            </a:endParaRPr>
          </a:p>
          <a:p>
            <a:pPr marL="342900" lvl="0" indent="-342900" algn="l" rtl="0">
              <a:lnSpc>
                <a:spcPct val="80000"/>
              </a:lnSpc>
              <a:spcBef>
                <a:spcPts val="326"/>
              </a:spcBef>
              <a:spcAft>
                <a:spcPts val="0"/>
              </a:spcAft>
              <a:buClr>
                <a:srgbClr val="C00000"/>
              </a:buClr>
              <a:buSzPts val="2170"/>
              <a:buChar char="▪"/>
            </a:pPr>
            <a:r>
              <a:rPr lang="es-US" sz="2200" dirty="0">
                <a:sym typeface="Arial"/>
              </a:rPr>
              <a:t>La depresión puede ser un trastorno potencialmente mortal.</a:t>
            </a:r>
          </a:p>
          <a:p>
            <a:pPr marL="342900" lvl="0" indent="-205105" algn="l" rtl="0">
              <a:lnSpc>
                <a:spcPct val="80000"/>
              </a:lnSpc>
              <a:spcBef>
                <a:spcPts val="326"/>
              </a:spcBef>
              <a:spcAft>
                <a:spcPts val="0"/>
              </a:spcAft>
              <a:buClr>
                <a:srgbClr val="C00000"/>
              </a:buClr>
              <a:buSzPts val="2170"/>
              <a:buNone/>
            </a:pPr>
            <a:endParaRPr sz="2200" dirty="0">
              <a:sym typeface="Arial"/>
            </a:endParaRPr>
          </a:p>
          <a:p>
            <a:pPr marL="342900" lvl="0" indent="-342900" algn="l" rtl="0">
              <a:lnSpc>
                <a:spcPct val="80000"/>
              </a:lnSpc>
              <a:spcBef>
                <a:spcPts val="326"/>
              </a:spcBef>
              <a:spcAft>
                <a:spcPts val="0"/>
              </a:spcAft>
              <a:buClr>
                <a:srgbClr val="C00000"/>
              </a:buClr>
              <a:buSzPts val="2170"/>
              <a:buChar char="▪"/>
            </a:pPr>
            <a:r>
              <a:rPr lang="es-US" sz="2200" dirty="0">
                <a:sym typeface="Arial"/>
              </a:rPr>
              <a:t>La depresión entre las personas con VIH es común y se asocia con un mayor comportamiento de alto riesgo, la falta de cumplimiento del ART y la progresión de la inmunodeficiencia.</a:t>
            </a:r>
          </a:p>
          <a:p>
            <a:pPr marL="342900" lvl="0" indent="-205105" algn="l" rtl="0">
              <a:lnSpc>
                <a:spcPct val="80000"/>
              </a:lnSpc>
              <a:spcBef>
                <a:spcPts val="326"/>
              </a:spcBef>
              <a:spcAft>
                <a:spcPts val="0"/>
              </a:spcAft>
              <a:buClr>
                <a:srgbClr val="C00000"/>
              </a:buClr>
              <a:buSzPts val="2170"/>
              <a:buNone/>
            </a:pPr>
            <a:endParaRPr sz="2200" dirty="0">
              <a:sym typeface="Arial"/>
            </a:endParaRPr>
          </a:p>
          <a:p>
            <a:pPr marL="342900" lvl="0" indent="-342900" algn="l" rtl="0">
              <a:lnSpc>
                <a:spcPct val="80000"/>
              </a:lnSpc>
              <a:spcBef>
                <a:spcPts val="326"/>
              </a:spcBef>
              <a:spcAft>
                <a:spcPts val="0"/>
              </a:spcAft>
              <a:buClr>
                <a:srgbClr val="C00000"/>
              </a:buClr>
              <a:buSzPts val="2170"/>
              <a:buChar char="▪"/>
            </a:pPr>
            <a:r>
              <a:rPr lang="es-US" sz="2200" dirty="0">
                <a:sym typeface="Arial"/>
              </a:rPr>
              <a:t>Se puede diagnosticar la depresión y se puede iniciar </a:t>
            </a:r>
            <a:br>
              <a:rPr lang="es-US" sz="2200" dirty="0">
                <a:sym typeface="Arial"/>
              </a:rPr>
            </a:br>
            <a:r>
              <a:rPr lang="es-US" sz="2200" dirty="0">
                <a:sym typeface="Arial"/>
              </a:rPr>
              <a:t>el tratamiento en el entorno de atención primaria.</a:t>
            </a:r>
          </a:p>
        </p:txBody>
      </p:sp>
      <p:sp>
        <p:nvSpPr>
          <p:cNvPr id="259" name="Google Shape;259;p11"/>
          <p:cNvSpPr txBox="1"/>
          <p:nvPr/>
        </p:nvSpPr>
        <p:spPr>
          <a:xfrm>
            <a:off x="304800" y="381000"/>
            <a:ext cx="3675529"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400"/>
              <a:buFont typeface="Noto Sans Symbols"/>
              <a:buNone/>
            </a:pPr>
            <a:r>
              <a:rPr lang="es-US" sz="1400" b="0" i="0" u="none" strike="noStrike" cap="none" dirty="0">
                <a:solidFill>
                  <a:schemeClr val="lt1"/>
                </a:solidFill>
                <a:latin typeface="Arial" panose="020B0604020202020204" pitchFamily="34" charset="0"/>
                <a:sym typeface="Arial"/>
              </a:rPr>
              <a:t>El VIH y las comorbilidades</a:t>
            </a:r>
          </a:p>
        </p:txBody>
      </p:sp>
      <p:pic>
        <p:nvPicPr>
          <p:cNvPr id="260" name="Google Shape;260;p11"/>
          <p:cNvPicPr preferRelativeResize="0"/>
          <p:nvPr/>
        </p:nvPicPr>
        <p:blipFill rotWithShape="1">
          <a:blip r:embed="rId3">
            <a:alphaModFix/>
          </a:blip>
          <a:srcRect/>
          <a:stretch/>
        </p:blipFill>
        <p:spPr>
          <a:xfrm>
            <a:off x="6553200" y="914400"/>
            <a:ext cx="2288458" cy="1715413"/>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12"/>
          <p:cNvSpPr txBox="1">
            <a:spLocks noGrp="1"/>
          </p:cNvSpPr>
          <p:nvPr>
            <p:ph type="title"/>
          </p:nvPr>
        </p:nvSpPr>
        <p:spPr>
          <a:xfrm>
            <a:off x="457200" y="764871"/>
            <a:ext cx="8229600" cy="857250"/>
          </a:xfrm>
          <a:prstGeom prst="rect">
            <a:avLst/>
          </a:prstGeom>
          <a:noFill/>
          <a:ln>
            <a:noFill/>
          </a:ln>
        </p:spPr>
        <p:txBody>
          <a:bodyPr spcFirstLastPara="1" wrap="square" lIns="0" tIns="34275" rIns="0" bIns="34275" anchor="ctr" anchorCtr="0">
            <a:noAutofit/>
          </a:bodyPr>
          <a:lstStyle/>
          <a:p>
            <a:pPr marL="0" lvl="0" indent="0" algn="l" rtl="0">
              <a:spcBef>
                <a:spcPts val="0"/>
              </a:spcBef>
              <a:spcAft>
                <a:spcPts val="0"/>
              </a:spcAft>
              <a:buNone/>
            </a:pPr>
            <a:r>
              <a:rPr lang="es-US" b="1" dirty="0">
                <a:sym typeface="Arial"/>
              </a:rPr>
              <a:t>El VIH y el consumo de drogas </a:t>
            </a:r>
          </a:p>
        </p:txBody>
      </p:sp>
      <p:sp>
        <p:nvSpPr>
          <p:cNvPr id="266" name="Google Shape;266;p12"/>
          <p:cNvSpPr txBox="1">
            <a:spLocks noGrp="1"/>
          </p:cNvSpPr>
          <p:nvPr>
            <p:ph type="body" idx="1"/>
          </p:nvPr>
        </p:nvSpPr>
        <p:spPr>
          <a:xfrm>
            <a:off x="457200" y="1800747"/>
            <a:ext cx="8229600" cy="3571875"/>
          </a:xfrm>
          <a:prstGeom prst="rect">
            <a:avLst/>
          </a:prstGeom>
          <a:noFill/>
          <a:ln>
            <a:noFill/>
          </a:ln>
        </p:spPr>
        <p:txBody>
          <a:bodyPr spcFirstLastPara="1" wrap="square" lIns="0" tIns="34275" rIns="0" bIns="34275" anchor="t" anchorCtr="0">
            <a:noAutofit/>
          </a:bodyPr>
          <a:lstStyle/>
          <a:p>
            <a:pPr marL="0" lvl="0" indent="0" algn="l" rtl="0">
              <a:lnSpc>
                <a:spcPct val="80000"/>
              </a:lnSpc>
              <a:spcBef>
                <a:spcPts val="0"/>
              </a:spcBef>
              <a:spcAft>
                <a:spcPts val="0"/>
              </a:spcAft>
              <a:buSzPts val="2090"/>
              <a:buNone/>
            </a:pPr>
            <a:r>
              <a:rPr lang="es-US" sz="2200" b="1" dirty="0">
                <a:sym typeface="Arial"/>
              </a:rPr>
              <a:t>Puntos clave</a:t>
            </a:r>
          </a:p>
          <a:p>
            <a:pPr marL="0" lvl="0" indent="0" algn="l" rtl="0">
              <a:lnSpc>
                <a:spcPct val="80000"/>
              </a:lnSpc>
              <a:spcBef>
                <a:spcPts val="242"/>
              </a:spcBef>
              <a:spcAft>
                <a:spcPts val="0"/>
              </a:spcAft>
              <a:buSzPts val="1615"/>
              <a:buNone/>
            </a:pPr>
            <a:endParaRPr sz="1850" b="1" spc="-30" dirty="0">
              <a:sym typeface="Arial"/>
            </a:endParaRPr>
          </a:p>
          <a:p>
            <a:pPr marL="342900" lvl="0" indent="-342900" algn="l" rtl="0">
              <a:lnSpc>
                <a:spcPct val="90000"/>
              </a:lnSpc>
              <a:spcBef>
                <a:spcPts val="285"/>
              </a:spcBef>
              <a:spcAft>
                <a:spcPts val="0"/>
              </a:spcAft>
              <a:buClr>
                <a:srgbClr val="C00000"/>
              </a:buClr>
              <a:buSzPts val="1900"/>
              <a:buChar char="▪"/>
            </a:pPr>
            <a:r>
              <a:rPr lang="es-US" sz="1850" spc="-30" dirty="0">
                <a:sym typeface="Arial"/>
              </a:rPr>
              <a:t>Los trastornos por consumo de sustancias (SUD) son comunes entre las personas con VIH: el 40 % de las personas con VIH en los Estados Unidos está asociado con el consumo de drogas inyectables (IDU), ya sea directamente o por tener una pareja sexual que consume drogas inyectables.</a:t>
            </a:r>
          </a:p>
          <a:p>
            <a:pPr marL="342900" lvl="0" indent="-342900" algn="l" rtl="0">
              <a:lnSpc>
                <a:spcPct val="90000"/>
              </a:lnSpc>
              <a:spcBef>
                <a:spcPts val="285"/>
              </a:spcBef>
              <a:spcAft>
                <a:spcPts val="0"/>
              </a:spcAft>
              <a:buClr>
                <a:srgbClr val="C00000"/>
              </a:buClr>
              <a:buSzPts val="1900"/>
              <a:buChar char="▪"/>
            </a:pPr>
            <a:r>
              <a:rPr lang="es-US" sz="1850" spc="-30" dirty="0">
                <a:sym typeface="Arial"/>
              </a:rPr>
              <a:t>De las personas que se inyectan drogas en los Estados Unidos, entre el </a:t>
            </a:r>
            <a:br>
              <a:rPr lang="es-US" sz="1850" spc="-30" dirty="0">
                <a:sym typeface="Arial"/>
              </a:rPr>
            </a:br>
            <a:r>
              <a:rPr lang="es-US" sz="1850" spc="-30" dirty="0">
                <a:sym typeface="Arial"/>
              </a:rPr>
              <a:t>40 % y el 45 % tienen VIH.</a:t>
            </a:r>
          </a:p>
          <a:p>
            <a:pPr marL="342900" lvl="0" indent="-342900" algn="l" rtl="0">
              <a:lnSpc>
                <a:spcPct val="90000"/>
              </a:lnSpc>
              <a:spcBef>
                <a:spcPts val="285"/>
              </a:spcBef>
              <a:spcAft>
                <a:spcPts val="0"/>
              </a:spcAft>
              <a:buClr>
                <a:srgbClr val="C00000"/>
              </a:buClr>
              <a:buSzPts val="1900"/>
              <a:buChar char="▪"/>
            </a:pPr>
            <a:r>
              <a:rPr lang="es-US" sz="1850" spc="-30" dirty="0">
                <a:sym typeface="Arial"/>
              </a:rPr>
              <a:t>El consumo de sustancias es una causa importante de morbilidad y mortalidad en sí mismo y está asociado con la transmisión y adquisición del VIH.</a:t>
            </a:r>
          </a:p>
          <a:p>
            <a:pPr marL="342900" lvl="0" indent="-342900" algn="l" rtl="0">
              <a:lnSpc>
                <a:spcPct val="90000"/>
              </a:lnSpc>
              <a:spcBef>
                <a:spcPts val="285"/>
              </a:spcBef>
              <a:spcAft>
                <a:spcPts val="0"/>
              </a:spcAft>
              <a:buClr>
                <a:srgbClr val="C00000"/>
              </a:buClr>
              <a:buSzPts val="1900"/>
              <a:buChar char="▪"/>
            </a:pPr>
            <a:r>
              <a:rPr lang="es-US" sz="1850" spc="-30" dirty="0">
                <a:sym typeface="Arial"/>
              </a:rPr>
              <a:t>Pregúntenles a todos los pacientes sobre el consumo actual o reciente </a:t>
            </a:r>
            <a:br>
              <a:rPr lang="es-US" sz="1850" spc="-30" dirty="0">
                <a:sym typeface="Arial"/>
              </a:rPr>
            </a:br>
            <a:r>
              <a:rPr lang="es-US" sz="1850" spc="-30" dirty="0">
                <a:sym typeface="Arial"/>
              </a:rPr>
              <a:t>de drogas ilícitas o alcohol o el uso indebido de medicamentos recetados. Pregunten específicamente sobre las drogas inyectables, los opioides, </a:t>
            </a:r>
            <a:br>
              <a:rPr lang="es-US" sz="1850" spc="-30" dirty="0">
                <a:sym typeface="Arial"/>
              </a:rPr>
            </a:br>
            <a:r>
              <a:rPr lang="es-US" sz="1850" spc="-30" dirty="0">
                <a:sym typeface="Arial"/>
              </a:rPr>
              <a:t>las metanfetaminas, la cocaína y las “drogas de club</a:t>
            </a:r>
            <a:r>
              <a:rPr lang="es-US" sz="1900" dirty="0">
                <a:sym typeface="Arial"/>
              </a:rPr>
              <a:t>”.</a:t>
            </a:r>
          </a:p>
          <a:p>
            <a:pPr marL="0" lvl="0" indent="0" algn="l" rtl="0">
              <a:lnSpc>
                <a:spcPct val="80000"/>
              </a:lnSpc>
              <a:spcBef>
                <a:spcPts val="171"/>
              </a:spcBef>
              <a:spcAft>
                <a:spcPts val="0"/>
              </a:spcAft>
              <a:buSzPts val="1140"/>
              <a:buNone/>
            </a:pPr>
            <a:endParaRPr sz="2000" dirty="0">
              <a:sym typeface="Arial"/>
            </a:endParaRPr>
          </a:p>
          <a:p>
            <a:pPr marL="0" lvl="0" indent="0" algn="l" rtl="0">
              <a:lnSpc>
                <a:spcPct val="80000"/>
              </a:lnSpc>
              <a:spcBef>
                <a:spcPts val="178"/>
              </a:spcBef>
              <a:spcAft>
                <a:spcPts val="0"/>
              </a:spcAft>
              <a:buSzPts val="1187"/>
              <a:buNone/>
            </a:pPr>
            <a:endParaRPr sz="2000" dirty="0">
              <a:sym typeface="Arial"/>
            </a:endParaRPr>
          </a:p>
        </p:txBody>
      </p:sp>
      <p:sp>
        <p:nvSpPr>
          <p:cNvPr id="267" name="Google Shape;267;p12"/>
          <p:cNvSpPr txBox="1"/>
          <p:nvPr/>
        </p:nvSpPr>
        <p:spPr>
          <a:xfrm>
            <a:off x="304800" y="381000"/>
            <a:ext cx="3065929"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400"/>
              <a:buFont typeface="Noto Sans Symbols"/>
              <a:buNone/>
            </a:pPr>
            <a:r>
              <a:rPr lang="es-US" sz="1400" b="0" i="0" u="none" strike="noStrike" cap="none" dirty="0">
                <a:solidFill>
                  <a:schemeClr val="lt1"/>
                </a:solidFill>
                <a:latin typeface="Arial" panose="020B0604020202020204" pitchFamily="34" charset="0"/>
                <a:sym typeface="Arial"/>
              </a:rPr>
              <a:t>El VIH y las comorbilidades</a:t>
            </a:r>
          </a:p>
        </p:txBody>
      </p:sp>
      <p:pic>
        <p:nvPicPr>
          <p:cNvPr id="268" name="Google Shape;268;p12"/>
          <p:cNvPicPr preferRelativeResize="0"/>
          <p:nvPr/>
        </p:nvPicPr>
        <p:blipFill rotWithShape="1">
          <a:blip r:embed="rId3">
            <a:alphaModFix/>
          </a:blip>
          <a:srcRect/>
          <a:stretch/>
        </p:blipFill>
        <p:spPr>
          <a:xfrm>
            <a:off x="6629400" y="772246"/>
            <a:ext cx="2022986" cy="152199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
          <p:cNvSpPr txBox="1">
            <a:spLocks noGrp="1"/>
          </p:cNvSpPr>
          <p:nvPr>
            <p:ph type="title"/>
          </p:nvPr>
        </p:nvSpPr>
        <p:spPr>
          <a:xfrm>
            <a:off x="609600" y="990600"/>
            <a:ext cx="7924800" cy="685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US" b="1" dirty="0">
                <a:sym typeface="Arial"/>
              </a:rPr>
              <a:t>Objetivos	</a:t>
            </a:r>
          </a:p>
        </p:txBody>
      </p:sp>
      <p:sp>
        <p:nvSpPr>
          <p:cNvPr id="189" name="Google Shape;189;p2"/>
          <p:cNvSpPr txBox="1">
            <a:spLocks noGrp="1"/>
          </p:cNvSpPr>
          <p:nvPr>
            <p:ph type="body" idx="1"/>
          </p:nvPr>
        </p:nvSpPr>
        <p:spPr>
          <a:xfrm>
            <a:off x="609600" y="1752600"/>
            <a:ext cx="7924800" cy="3886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2400"/>
              <a:buFont typeface="Noto Sans Symbols"/>
              <a:buNone/>
            </a:pPr>
            <a:r>
              <a:rPr lang="es-US" dirty="0">
                <a:sym typeface="Arial"/>
              </a:rPr>
              <a:t>Al final de esta unidad las participantes podrán hacer </a:t>
            </a:r>
            <a:br>
              <a:rPr lang="es-US" dirty="0">
                <a:sym typeface="Arial"/>
              </a:rPr>
            </a:br>
            <a:r>
              <a:rPr lang="es-US" dirty="0">
                <a:sym typeface="Arial"/>
              </a:rPr>
              <a:t>lo siguiente: </a:t>
            </a:r>
          </a:p>
          <a:p>
            <a:pPr marL="342900" lvl="0" indent="-342900" algn="l" rtl="0">
              <a:spcBef>
                <a:spcPts val="480"/>
              </a:spcBef>
              <a:spcAft>
                <a:spcPts val="0"/>
              </a:spcAft>
              <a:buClr>
                <a:srgbClr val="C00000"/>
              </a:buClr>
              <a:buSzPts val="2400"/>
              <a:buChar char="▪"/>
            </a:pPr>
            <a:r>
              <a:rPr lang="es-US" dirty="0">
                <a:sym typeface="Arial"/>
              </a:rPr>
              <a:t>Nombrar las comorbilidades comunes asociadas </a:t>
            </a:r>
            <a:br>
              <a:rPr lang="es-US" dirty="0">
                <a:sym typeface="Arial"/>
              </a:rPr>
            </a:br>
            <a:r>
              <a:rPr lang="es-US" dirty="0">
                <a:sym typeface="Arial"/>
              </a:rPr>
              <a:t>con mayor frecuencia con el VIH. </a:t>
            </a:r>
          </a:p>
          <a:p>
            <a:pPr marL="342900" lvl="0" indent="-342900" algn="l" rtl="0">
              <a:spcBef>
                <a:spcPts val="480"/>
              </a:spcBef>
              <a:spcAft>
                <a:spcPts val="0"/>
              </a:spcAft>
              <a:buClr>
                <a:srgbClr val="C00000"/>
              </a:buClr>
              <a:buSzPts val="2400"/>
              <a:buChar char="▪"/>
            </a:pPr>
            <a:r>
              <a:rPr lang="es-US" dirty="0">
                <a:sym typeface="Arial"/>
              </a:rPr>
              <a:t>Comprender la mejor manera de manejar las comorbilidades, que incluyen, entre otras: diabetes, hepatitis C, hipertensión, enfermedad renal, depresión y abuso de sustancias.</a:t>
            </a:r>
          </a:p>
        </p:txBody>
      </p:sp>
      <p:sp>
        <p:nvSpPr>
          <p:cNvPr id="190" name="Google Shape;190;p2"/>
          <p:cNvSpPr txBox="1"/>
          <p:nvPr/>
        </p:nvSpPr>
        <p:spPr>
          <a:xfrm>
            <a:off x="304800" y="381000"/>
            <a:ext cx="3119718"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400"/>
              <a:buFont typeface="Noto Sans Symbols"/>
              <a:buNone/>
            </a:pPr>
            <a:r>
              <a:rPr lang="es-US" sz="1400" b="0" i="0" u="none" strike="noStrike" cap="none" dirty="0">
                <a:solidFill>
                  <a:schemeClr val="lt1"/>
                </a:solidFill>
                <a:latin typeface="Arial" panose="020B0604020202020204" pitchFamily="34" charset="0"/>
                <a:sym typeface="Arial"/>
              </a:rPr>
              <a:t>El VIH y las comorbilidades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3"/>
          <p:cNvSpPr txBox="1">
            <a:spLocks noGrp="1"/>
          </p:cNvSpPr>
          <p:nvPr>
            <p:ph type="title"/>
          </p:nvPr>
        </p:nvSpPr>
        <p:spPr>
          <a:xfrm>
            <a:off x="457200" y="1000125"/>
            <a:ext cx="8229600" cy="857250"/>
          </a:xfrm>
          <a:prstGeom prst="rect">
            <a:avLst/>
          </a:prstGeom>
          <a:noFill/>
          <a:ln>
            <a:noFill/>
          </a:ln>
        </p:spPr>
        <p:txBody>
          <a:bodyPr spcFirstLastPara="1" wrap="square" lIns="0" tIns="34275" rIns="0" bIns="34275" anchor="ctr" anchorCtr="0">
            <a:noAutofit/>
          </a:bodyPr>
          <a:lstStyle/>
          <a:p>
            <a:pPr marL="0" lvl="0" indent="0" algn="l" rtl="0">
              <a:spcBef>
                <a:spcPts val="0"/>
              </a:spcBef>
              <a:spcAft>
                <a:spcPts val="0"/>
              </a:spcAft>
              <a:buNone/>
            </a:pPr>
            <a:r>
              <a:rPr lang="es-US" b="1" dirty="0">
                <a:sym typeface="Arial"/>
              </a:rPr>
              <a:t>El VIH y las comorbilidades</a:t>
            </a:r>
          </a:p>
        </p:txBody>
      </p:sp>
      <p:sp>
        <p:nvSpPr>
          <p:cNvPr id="196" name="Google Shape;196;p3"/>
          <p:cNvSpPr txBox="1">
            <a:spLocks noGrp="1"/>
          </p:cNvSpPr>
          <p:nvPr>
            <p:ph type="body" idx="1"/>
          </p:nvPr>
        </p:nvSpPr>
        <p:spPr>
          <a:xfrm>
            <a:off x="457200" y="1981200"/>
            <a:ext cx="8229600" cy="2571750"/>
          </a:xfrm>
          <a:prstGeom prst="rect">
            <a:avLst/>
          </a:prstGeom>
          <a:noFill/>
          <a:ln>
            <a:noFill/>
          </a:ln>
        </p:spPr>
        <p:txBody>
          <a:bodyPr spcFirstLastPara="1" wrap="square" lIns="0" tIns="34275" rIns="0" bIns="34275" anchor="t" anchorCtr="0">
            <a:noAutofit/>
          </a:bodyPr>
          <a:lstStyle/>
          <a:p>
            <a:pPr marL="0" lvl="0" indent="0" algn="l" rtl="0">
              <a:spcBef>
                <a:spcPts val="0"/>
              </a:spcBef>
              <a:spcAft>
                <a:spcPts val="0"/>
              </a:spcAft>
              <a:buSzPts val="2400"/>
              <a:buNone/>
            </a:pPr>
            <a:r>
              <a:rPr lang="es-US" b="1" dirty="0">
                <a:sym typeface="Arial"/>
              </a:rPr>
              <a:t>¿Qué es comorbilidad? </a:t>
            </a:r>
          </a:p>
          <a:p>
            <a:pPr marL="342900" lvl="0" indent="-342900" algn="l" rtl="0">
              <a:spcBef>
                <a:spcPts val="360"/>
              </a:spcBef>
              <a:spcAft>
                <a:spcPts val="0"/>
              </a:spcAft>
              <a:buClr>
                <a:srgbClr val="C00000"/>
              </a:buClr>
              <a:buSzPts val="2400"/>
              <a:buChar char="▪"/>
            </a:pPr>
            <a:r>
              <a:rPr lang="es-US" dirty="0">
                <a:sym typeface="Arial"/>
              </a:rPr>
              <a:t>Cuando dos trastornos o enfermedades ocurren </a:t>
            </a:r>
            <a:br>
              <a:rPr lang="es-US" dirty="0">
                <a:sym typeface="Arial"/>
              </a:rPr>
            </a:br>
            <a:r>
              <a:rPr lang="es-US" dirty="0">
                <a:sym typeface="Arial"/>
              </a:rPr>
              <a:t>en la misma persona, simultánea o secuencialmente, </a:t>
            </a:r>
            <a:br>
              <a:rPr lang="es-US" dirty="0">
                <a:sym typeface="Arial"/>
              </a:rPr>
            </a:br>
            <a:r>
              <a:rPr lang="es-US" dirty="0">
                <a:sym typeface="Arial"/>
              </a:rPr>
              <a:t>se describen como comórbidos. </a:t>
            </a:r>
          </a:p>
          <a:p>
            <a:pPr marL="342900" lvl="0" indent="-342900" algn="l" rtl="0">
              <a:spcBef>
                <a:spcPts val="360"/>
              </a:spcBef>
              <a:spcAft>
                <a:spcPts val="0"/>
              </a:spcAft>
              <a:buClr>
                <a:srgbClr val="C00000"/>
              </a:buClr>
              <a:buSzPts val="2400"/>
              <a:buChar char="▪"/>
            </a:pPr>
            <a:r>
              <a:rPr lang="es-US" dirty="0">
                <a:sym typeface="Arial"/>
              </a:rPr>
              <a:t>La comorbilidad también implica interacciones entre </a:t>
            </a:r>
            <a:br>
              <a:rPr lang="es-US" dirty="0"/>
            </a:br>
            <a:r>
              <a:rPr lang="es-US" dirty="0">
                <a:sym typeface="Arial"/>
              </a:rPr>
              <a:t>las enfermedades que afectan el curso y el pronóstico </a:t>
            </a:r>
            <a:br>
              <a:rPr lang="es-US" dirty="0">
                <a:sym typeface="Arial"/>
              </a:rPr>
            </a:br>
            <a:r>
              <a:rPr lang="es-US" dirty="0">
                <a:sym typeface="Arial"/>
              </a:rPr>
              <a:t>de ambas.</a:t>
            </a:r>
          </a:p>
          <a:p>
            <a:pPr marL="0" lvl="0" indent="0" algn="l" rtl="0">
              <a:spcBef>
                <a:spcPts val="360"/>
              </a:spcBef>
              <a:spcAft>
                <a:spcPts val="0"/>
              </a:spcAft>
              <a:buSzPts val="2400"/>
              <a:buNone/>
            </a:pPr>
            <a:endParaRPr dirty="0">
              <a:sym typeface="Arial"/>
            </a:endParaRPr>
          </a:p>
        </p:txBody>
      </p:sp>
      <p:sp>
        <p:nvSpPr>
          <p:cNvPr id="197" name="Google Shape;197;p3"/>
          <p:cNvSpPr txBox="1"/>
          <p:nvPr/>
        </p:nvSpPr>
        <p:spPr>
          <a:xfrm>
            <a:off x="304800" y="381000"/>
            <a:ext cx="3442447"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400"/>
              <a:buFont typeface="Noto Sans Symbols"/>
              <a:buNone/>
            </a:pPr>
            <a:r>
              <a:rPr lang="es-US" sz="1400" b="0" i="0" u="none" strike="noStrike" cap="none" dirty="0">
                <a:solidFill>
                  <a:schemeClr val="lt1"/>
                </a:solidFill>
                <a:latin typeface="Arial" panose="020B0604020202020204" pitchFamily="34" charset="0"/>
                <a:sym typeface="Arial"/>
              </a:rPr>
              <a:t>El VIH y las comorbilidades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4"/>
          <p:cNvSpPr txBox="1">
            <a:spLocks noGrp="1"/>
          </p:cNvSpPr>
          <p:nvPr>
            <p:ph type="title"/>
          </p:nvPr>
        </p:nvSpPr>
        <p:spPr>
          <a:xfrm>
            <a:off x="495300" y="1014376"/>
            <a:ext cx="8337000" cy="707400"/>
          </a:xfrm>
          <a:prstGeom prst="rect">
            <a:avLst/>
          </a:prstGeom>
          <a:noFill/>
          <a:ln>
            <a:noFill/>
          </a:ln>
        </p:spPr>
        <p:txBody>
          <a:bodyPr spcFirstLastPara="1" wrap="square" lIns="0" tIns="68550" rIns="68550" bIns="68550" anchor="t" anchorCtr="0">
            <a:noAutofit/>
          </a:bodyPr>
          <a:lstStyle/>
          <a:p>
            <a:pPr marL="0" lvl="0" indent="0" algn="l" rtl="0">
              <a:spcBef>
                <a:spcPts val="0"/>
              </a:spcBef>
              <a:spcAft>
                <a:spcPts val="0"/>
              </a:spcAft>
              <a:buNone/>
            </a:pPr>
            <a:r>
              <a:rPr lang="es-US" b="1" dirty="0">
                <a:sym typeface="Arial"/>
              </a:rPr>
              <a:t>El VIH y las comorbilidades   </a:t>
            </a:r>
          </a:p>
        </p:txBody>
      </p:sp>
      <p:sp>
        <p:nvSpPr>
          <p:cNvPr id="204" name="Google Shape;204;p4"/>
          <p:cNvSpPr txBox="1">
            <a:spLocks noGrp="1"/>
          </p:cNvSpPr>
          <p:nvPr>
            <p:ph type="body" idx="1"/>
          </p:nvPr>
        </p:nvSpPr>
        <p:spPr>
          <a:xfrm>
            <a:off x="495300" y="2047375"/>
            <a:ext cx="7271925" cy="3210425"/>
          </a:xfrm>
          <a:prstGeom prst="rect">
            <a:avLst/>
          </a:prstGeom>
          <a:noFill/>
          <a:ln>
            <a:noFill/>
          </a:ln>
        </p:spPr>
        <p:txBody>
          <a:bodyPr spcFirstLastPara="1" wrap="square" lIns="0" tIns="0" rIns="68550" bIns="0" anchor="t" anchorCtr="0">
            <a:noAutofit/>
          </a:bodyPr>
          <a:lstStyle/>
          <a:p>
            <a:pPr marL="0" lvl="0" indent="0" algn="l" rtl="0">
              <a:lnSpc>
                <a:spcPct val="90000"/>
              </a:lnSpc>
              <a:spcBef>
                <a:spcPts val="0"/>
              </a:spcBef>
              <a:spcAft>
                <a:spcPts val="0"/>
              </a:spcAft>
              <a:buSzPts val="2220"/>
              <a:buNone/>
            </a:pPr>
            <a:r>
              <a:rPr lang="es-US" b="1" dirty="0">
                <a:sym typeface="Arial"/>
              </a:rPr>
              <a:t>Tratadas con mayor frecuencia:</a:t>
            </a:r>
          </a:p>
          <a:p>
            <a:pPr marL="0" lvl="0" indent="0" algn="l" rtl="0">
              <a:lnSpc>
                <a:spcPct val="90000"/>
              </a:lnSpc>
              <a:spcBef>
                <a:spcPts val="0"/>
              </a:spcBef>
              <a:spcAft>
                <a:spcPts val="0"/>
              </a:spcAft>
              <a:buSzPts val="1665"/>
              <a:buNone/>
            </a:pPr>
            <a:endParaRPr b="1" dirty="0">
              <a:sym typeface="Arial"/>
            </a:endParaRPr>
          </a:p>
          <a:p>
            <a:pPr marL="342900" lvl="0" indent="-342900" algn="l" rtl="0">
              <a:lnSpc>
                <a:spcPct val="90000"/>
              </a:lnSpc>
              <a:spcBef>
                <a:spcPts val="0"/>
              </a:spcBef>
              <a:spcAft>
                <a:spcPts val="0"/>
              </a:spcAft>
              <a:buClr>
                <a:srgbClr val="C00000"/>
              </a:buClr>
              <a:buSzPts val="2220"/>
              <a:buChar char="▪"/>
            </a:pPr>
            <a:r>
              <a:rPr lang="es-US" dirty="0">
                <a:sym typeface="Arial"/>
              </a:rPr>
              <a:t>Diabetes</a:t>
            </a:r>
          </a:p>
          <a:p>
            <a:pPr marL="342900" lvl="0" indent="-342900" algn="l" rtl="0">
              <a:lnSpc>
                <a:spcPct val="90000"/>
              </a:lnSpc>
              <a:spcBef>
                <a:spcPts val="0"/>
              </a:spcBef>
              <a:spcAft>
                <a:spcPts val="0"/>
              </a:spcAft>
              <a:buClr>
                <a:srgbClr val="C00000"/>
              </a:buClr>
              <a:buSzPts val="2220"/>
              <a:buChar char="▪"/>
            </a:pPr>
            <a:r>
              <a:rPr lang="es-US" dirty="0">
                <a:sym typeface="Arial"/>
              </a:rPr>
              <a:t>Enfermedad renal</a:t>
            </a:r>
          </a:p>
          <a:p>
            <a:pPr marL="342900" lvl="0" indent="-342900" algn="l" rtl="0">
              <a:lnSpc>
                <a:spcPct val="90000"/>
              </a:lnSpc>
              <a:spcBef>
                <a:spcPts val="0"/>
              </a:spcBef>
              <a:spcAft>
                <a:spcPts val="0"/>
              </a:spcAft>
              <a:buClr>
                <a:srgbClr val="C00000"/>
              </a:buClr>
              <a:buSzPts val="2220"/>
              <a:buChar char="▪"/>
            </a:pPr>
            <a:r>
              <a:rPr lang="es-US" dirty="0">
                <a:sym typeface="Arial"/>
              </a:rPr>
              <a:t>Presión arterial alta (hipertensión)</a:t>
            </a:r>
          </a:p>
          <a:p>
            <a:pPr marL="342900" lvl="0" indent="-342900" algn="l" rtl="0">
              <a:lnSpc>
                <a:spcPct val="90000"/>
              </a:lnSpc>
              <a:spcBef>
                <a:spcPts val="0"/>
              </a:spcBef>
              <a:spcAft>
                <a:spcPts val="0"/>
              </a:spcAft>
              <a:buClr>
                <a:srgbClr val="C00000"/>
              </a:buClr>
              <a:buSzPts val="2220"/>
              <a:buChar char="▪"/>
            </a:pPr>
            <a:r>
              <a:rPr lang="es-US" dirty="0">
                <a:sym typeface="Arial"/>
              </a:rPr>
              <a:t>Hepatitis C</a:t>
            </a:r>
          </a:p>
          <a:p>
            <a:pPr marL="342900" lvl="0" indent="-342900" algn="l" rtl="0">
              <a:lnSpc>
                <a:spcPct val="90000"/>
              </a:lnSpc>
              <a:spcBef>
                <a:spcPts val="0"/>
              </a:spcBef>
              <a:spcAft>
                <a:spcPts val="0"/>
              </a:spcAft>
              <a:buClr>
                <a:srgbClr val="C00000"/>
              </a:buClr>
              <a:buSzPts val="2220"/>
              <a:buChar char="▪"/>
            </a:pPr>
            <a:r>
              <a:rPr lang="es-US" dirty="0">
                <a:sym typeface="Arial"/>
              </a:rPr>
              <a:t>Depresión</a:t>
            </a:r>
          </a:p>
          <a:p>
            <a:pPr marL="342900" lvl="0" indent="-342900" algn="l" rtl="0">
              <a:lnSpc>
                <a:spcPct val="90000"/>
              </a:lnSpc>
              <a:spcBef>
                <a:spcPts val="0"/>
              </a:spcBef>
              <a:spcAft>
                <a:spcPts val="0"/>
              </a:spcAft>
              <a:buClr>
                <a:srgbClr val="C00000"/>
              </a:buClr>
              <a:buSzPts val="2220"/>
              <a:buChar char="▪"/>
            </a:pPr>
            <a:r>
              <a:rPr lang="es-US" dirty="0">
                <a:sym typeface="Arial"/>
              </a:rPr>
              <a:t>Consumo de drogas</a:t>
            </a:r>
            <a:r>
              <a:rPr lang="es-US" sz="1665" dirty="0">
                <a:sym typeface="Arial"/>
              </a:rPr>
              <a:t> </a:t>
            </a:r>
          </a:p>
        </p:txBody>
      </p:sp>
      <p:sp>
        <p:nvSpPr>
          <p:cNvPr id="205" name="Google Shape;205;p4"/>
          <p:cNvSpPr txBox="1"/>
          <p:nvPr/>
        </p:nvSpPr>
        <p:spPr>
          <a:xfrm>
            <a:off x="304800" y="381000"/>
            <a:ext cx="3209365"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400"/>
              <a:buFont typeface="Noto Sans Symbols"/>
              <a:buNone/>
            </a:pPr>
            <a:r>
              <a:rPr lang="es-US" sz="1400" b="0" i="0" u="none" strike="noStrike" cap="none" dirty="0">
                <a:solidFill>
                  <a:schemeClr val="lt1"/>
                </a:solidFill>
                <a:latin typeface="Arial" panose="020B0604020202020204" pitchFamily="34" charset="0"/>
                <a:sym typeface="Arial"/>
              </a:rPr>
              <a:t>El VIH y las comorbilidades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5"/>
          <p:cNvSpPr txBox="1">
            <a:spLocks noGrp="1"/>
          </p:cNvSpPr>
          <p:nvPr>
            <p:ph type="title"/>
          </p:nvPr>
        </p:nvSpPr>
        <p:spPr>
          <a:xfrm>
            <a:off x="0" y="2971800"/>
            <a:ext cx="9144000" cy="114300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None/>
            </a:pPr>
            <a:r>
              <a:rPr lang="es-US" b="1" dirty="0">
                <a:sym typeface="Arial"/>
              </a:rPr>
              <a:t>ACTIVIDAD DE INVESTIGACIÓN: </a:t>
            </a:r>
            <a:br>
              <a:rPr lang="es-US" b="1" dirty="0">
                <a:sym typeface="Arial"/>
              </a:rPr>
            </a:br>
            <a:r>
              <a:rPr lang="es-US" b="1" dirty="0">
                <a:sym typeface="Arial"/>
              </a:rPr>
              <a:t>EL VIH Y LAS COMORBILIDADES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6"/>
          <p:cNvSpPr txBox="1">
            <a:spLocks noGrp="1"/>
          </p:cNvSpPr>
          <p:nvPr>
            <p:ph type="title"/>
          </p:nvPr>
        </p:nvSpPr>
        <p:spPr>
          <a:xfrm>
            <a:off x="609600" y="914400"/>
            <a:ext cx="7924800" cy="685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US" b="1" dirty="0">
                <a:sym typeface="Arial"/>
              </a:rPr>
              <a:t>Actividad: El VIH y las comorbilidades</a:t>
            </a:r>
          </a:p>
        </p:txBody>
      </p:sp>
      <p:sp>
        <p:nvSpPr>
          <p:cNvPr id="218" name="Google Shape;218;p6"/>
          <p:cNvSpPr txBox="1">
            <a:spLocks noGrp="1"/>
          </p:cNvSpPr>
          <p:nvPr>
            <p:ph type="body" idx="1"/>
          </p:nvPr>
        </p:nvSpPr>
        <p:spPr>
          <a:xfrm>
            <a:off x="457200" y="1526269"/>
            <a:ext cx="8405446" cy="28575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2200"/>
              <a:buNone/>
            </a:pPr>
            <a:r>
              <a:rPr lang="es-US" sz="2100" b="1" dirty="0">
                <a:sym typeface="Arial"/>
              </a:rPr>
              <a:t>Escriban y presenten</a:t>
            </a:r>
            <a:r>
              <a:rPr lang="es-US" sz="2200" b="1" dirty="0">
                <a:sym typeface="Arial"/>
              </a:rPr>
              <a:t>: </a:t>
            </a:r>
          </a:p>
          <a:p>
            <a:pPr marL="342900" lvl="0" indent="-342900" algn="l" rtl="0">
              <a:spcBef>
                <a:spcPts val="440"/>
              </a:spcBef>
              <a:spcAft>
                <a:spcPts val="0"/>
              </a:spcAft>
              <a:buClr>
                <a:srgbClr val="C00000"/>
              </a:buClr>
              <a:buSzPts val="2200"/>
              <a:buChar char="▪"/>
            </a:pPr>
            <a:r>
              <a:rPr lang="es-US" sz="2100" dirty="0">
                <a:sym typeface="Arial"/>
              </a:rPr>
              <a:t>Tres o cuatro datos que hayan aprendido de la hoja informativa sobre comorbilidad.</a:t>
            </a:r>
          </a:p>
          <a:p>
            <a:pPr marL="342900" lvl="0" indent="-342900" algn="l" rtl="0">
              <a:spcBef>
                <a:spcPts val="440"/>
              </a:spcBef>
              <a:spcAft>
                <a:spcPts val="0"/>
              </a:spcAft>
              <a:buClr>
                <a:srgbClr val="C00000"/>
              </a:buClr>
              <a:buSzPts val="2200"/>
              <a:buChar char="▪"/>
            </a:pPr>
            <a:r>
              <a:rPr lang="es-US" sz="2100" dirty="0">
                <a:sym typeface="Arial"/>
              </a:rPr>
              <a:t>¿Cuáles son los efectos de vivir con VIH y esta comorbilidad? </a:t>
            </a:r>
          </a:p>
          <a:p>
            <a:pPr marL="342900" lvl="0" indent="-342900" algn="l" rtl="0">
              <a:spcBef>
                <a:spcPts val="440"/>
              </a:spcBef>
              <a:spcAft>
                <a:spcPts val="0"/>
              </a:spcAft>
              <a:buClr>
                <a:srgbClr val="C00000"/>
              </a:buClr>
              <a:buSzPts val="2200"/>
              <a:buChar char="▪"/>
            </a:pPr>
            <a:r>
              <a:rPr lang="es-US" sz="2100" dirty="0">
                <a:sym typeface="Arial"/>
              </a:rPr>
              <a:t>¿Por qué las personas con VIH deben preocuparse por esta comorbilidad? </a:t>
            </a:r>
          </a:p>
          <a:p>
            <a:pPr marL="342900" lvl="0" indent="-342900" algn="l" rtl="0">
              <a:spcBef>
                <a:spcPts val="440"/>
              </a:spcBef>
              <a:spcAft>
                <a:spcPts val="0"/>
              </a:spcAft>
              <a:buClr>
                <a:srgbClr val="C00000"/>
              </a:buClr>
              <a:buSzPts val="2200"/>
              <a:buChar char="▪"/>
            </a:pPr>
            <a:r>
              <a:rPr lang="es-US" sz="2100" dirty="0">
                <a:sym typeface="Arial"/>
              </a:rPr>
              <a:t>¿Qué es lo más importante que deben recordarles a las personas con VIH y esta comorbilidad para mantenerse saludables? </a:t>
            </a:r>
          </a:p>
          <a:p>
            <a:pPr marL="342900" lvl="0" indent="-342900" algn="l" rtl="0">
              <a:spcBef>
                <a:spcPts val="440"/>
              </a:spcBef>
              <a:spcAft>
                <a:spcPts val="0"/>
              </a:spcAft>
              <a:buClr>
                <a:srgbClr val="C00000"/>
              </a:buClr>
              <a:buSzPts val="2200"/>
              <a:buChar char="▪"/>
            </a:pPr>
            <a:r>
              <a:rPr lang="es-US" sz="2100" dirty="0">
                <a:sym typeface="Arial"/>
              </a:rPr>
              <a:t>Dibujen una ilustración que represente la comorbilidad. Puede </a:t>
            </a:r>
            <a:br>
              <a:rPr lang="es-US" sz="2100" dirty="0">
                <a:sym typeface="Arial"/>
              </a:rPr>
            </a:br>
            <a:r>
              <a:rPr lang="es-US" sz="2100" dirty="0">
                <a:sym typeface="Arial"/>
              </a:rPr>
              <a:t>ser el órgano más afectado por la comorbilidad, los efectos, </a:t>
            </a:r>
            <a:br>
              <a:rPr lang="es-US" sz="2100" dirty="0">
                <a:sym typeface="Arial"/>
              </a:rPr>
            </a:br>
            <a:r>
              <a:rPr lang="es-US" sz="2100" dirty="0">
                <a:sym typeface="Arial"/>
              </a:rPr>
              <a:t>entre otros. Usen la imaginación. </a:t>
            </a:r>
            <a:br>
              <a:rPr lang="es-US" sz="2200" dirty="0">
                <a:sym typeface="Arial"/>
              </a:rPr>
            </a:br>
            <a:endParaRPr lang="es-US" sz="2200" dirty="0">
              <a:sym typeface="Arial"/>
            </a:endParaRPr>
          </a:p>
        </p:txBody>
      </p:sp>
      <p:sp>
        <p:nvSpPr>
          <p:cNvPr id="219" name="Google Shape;219;p6"/>
          <p:cNvSpPr txBox="1"/>
          <p:nvPr/>
        </p:nvSpPr>
        <p:spPr>
          <a:xfrm>
            <a:off x="304800" y="381000"/>
            <a:ext cx="3083859"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400"/>
              <a:buFont typeface="Noto Sans Symbols"/>
              <a:buNone/>
            </a:pPr>
            <a:r>
              <a:rPr lang="es-US" sz="1400" b="0" i="0" u="none" strike="noStrike" cap="none" dirty="0">
                <a:solidFill>
                  <a:schemeClr val="lt1"/>
                </a:solidFill>
                <a:latin typeface="Arial" panose="020B0604020202020204" pitchFamily="34" charset="0"/>
                <a:sym typeface="Arial"/>
              </a:rPr>
              <a:t>El VIH y las comorbilidades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7"/>
          <p:cNvSpPr txBox="1">
            <a:spLocks noGrp="1"/>
          </p:cNvSpPr>
          <p:nvPr>
            <p:ph type="title"/>
          </p:nvPr>
        </p:nvSpPr>
        <p:spPr>
          <a:xfrm>
            <a:off x="495300" y="1066800"/>
            <a:ext cx="8337000" cy="707400"/>
          </a:xfrm>
          <a:prstGeom prst="rect">
            <a:avLst/>
          </a:prstGeom>
          <a:noFill/>
          <a:ln>
            <a:noFill/>
          </a:ln>
        </p:spPr>
        <p:txBody>
          <a:bodyPr spcFirstLastPara="1" wrap="square" lIns="0" tIns="68550" rIns="68550" bIns="68550" anchor="t" anchorCtr="0">
            <a:noAutofit/>
          </a:bodyPr>
          <a:lstStyle/>
          <a:p>
            <a:pPr marL="0" lvl="0" indent="0" algn="l" rtl="0">
              <a:spcBef>
                <a:spcPts val="0"/>
              </a:spcBef>
              <a:spcAft>
                <a:spcPts val="0"/>
              </a:spcAft>
              <a:buNone/>
            </a:pPr>
            <a:r>
              <a:rPr lang="es-US" b="1" dirty="0">
                <a:sym typeface="Arial"/>
              </a:rPr>
              <a:t>El VIH y la diabetes</a:t>
            </a:r>
          </a:p>
        </p:txBody>
      </p:sp>
      <p:sp>
        <p:nvSpPr>
          <p:cNvPr id="226" name="Google Shape;226;p7"/>
          <p:cNvSpPr txBox="1">
            <a:spLocks noGrp="1"/>
          </p:cNvSpPr>
          <p:nvPr>
            <p:ph type="body" idx="1"/>
          </p:nvPr>
        </p:nvSpPr>
        <p:spPr>
          <a:xfrm>
            <a:off x="518746" y="1775217"/>
            <a:ext cx="7692925" cy="3419574"/>
          </a:xfrm>
          <a:prstGeom prst="rect">
            <a:avLst/>
          </a:prstGeom>
          <a:noFill/>
          <a:ln>
            <a:noFill/>
          </a:ln>
        </p:spPr>
        <p:txBody>
          <a:bodyPr spcFirstLastPara="1" wrap="square" lIns="0" tIns="0" rIns="68550" bIns="0" anchor="t" anchorCtr="0">
            <a:noAutofit/>
          </a:bodyPr>
          <a:lstStyle/>
          <a:p>
            <a:pPr marL="0" lvl="0" indent="0" algn="l" rtl="0">
              <a:spcBef>
                <a:spcPts val="0"/>
              </a:spcBef>
              <a:spcAft>
                <a:spcPts val="0"/>
              </a:spcAft>
              <a:buSzPts val="2300"/>
              <a:buNone/>
            </a:pPr>
            <a:r>
              <a:rPr lang="es-US" b="1" dirty="0">
                <a:sym typeface="Arial"/>
              </a:rPr>
              <a:t>Puntos clave </a:t>
            </a:r>
          </a:p>
          <a:p>
            <a:pPr marL="0" lvl="0" indent="0" algn="l" rtl="0">
              <a:spcBef>
                <a:spcPts val="0"/>
              </a:spcBef>
              <a:spcAft>
                <a:spcPts val="0"/>
              </a:spcAft>
              <a:buSzPts val="2400"/>
              <a:buNone/>
            </a:pPr>
            <a:endParaRPr b="1" dirty="0">
              <a:sym typeface="Arial"/>
            </a:endParaRPr>
          </a:p>
          <a:p>
            <a:pPr marL="523875" lvl="0" indent="-285750" algn="l" rtl="0">
              <a:spcBef>
                <a:spcPts val="0"/>
              </a:spcBef>
              <a:spcAft>
                <a:spcPts val="0"/>
              </a:spcAft>
              <a:buClr>
                <a:srgbClr val="C00000"/>
              </a:buClr>
              <a:buSzPts val="2200"/>
              <a:buChar char="▪"/>
            </a:pPr>
            <a:r>
              <a:rPr lang="es-US" dirty="0">
                <a:sym typeface="Arial"/>
              </a:rPr>
              <a:t>El estilo de vida puede reducir </a:t>
            </a:r>
            <a:br>
              <a:rPr lang="es-US" dirty="0">
                <a:sym typeface="Arial"/>
              </a:rPr>
            </a:br>
            <a:r>
              <a:rPr lang="es-US" dirty="0">
                <a:sym typeface="Arial"/>
              </a:rPr>
              <a:t>el riesgo de diabetes.</a:t>
            </a:r>
          </a:p>
          <a:p>
            <a:pPr marL="342900" lvl="0" indent="-203200" algn="l" rtl="0">
              <a:spcBef>
                <a:spcPts val="0"/>
              </a:spcBef>
              <a:spcAft>
                <a:spcPts val="0"/>
              </a:spcAft>
              <a:buClr>
                <a:srgbClr val="C00000"/>
              </a:buClr>
              <a:buSzPts val="2200"/>
              <a:buNone/>
            </a:pPr>
            <a:endParaRPr dirty="0">
              <a:sym typeface="Arial"/>
            </a:endParaRPr>
          </a:p>
          <a:p>
            <a:pPr marL="523875" lvl="0" indent="-285750" algn="l" rtl="0">
              <a:spcBef>
                <a:spcPts val="0"/>
              </a:spcBef>
              <a:spcAft>
                <a:spcPts val="0"/>
              </a:spcAft>
              <a:buClr>
                <a:srgbClr val="C00000"/>
              </a:buClr>
              <a:buSzPts val="2200"/>
              <a:buChar char="▪"/>
            </a:pPr>
            <a:r>
              <a:rPr lang="es-US" dirty="0">
                <a:sym typeface="Arial"/>
              </a:rPr>
              <a:t>La diabetes requiere un control frecuente </a:t>
            </a:r>
            <a:br>
              <a:rPr lang="es-US" dirty="0">
                <a:sym typeface="Arial"/>
              </a:rPr>
            </a:br>
            <a:r>
              <a:rPr lang="es-US" dirty="0">
                <a:sym typeface="Arial"/>
              </a:rPr>
              <a:t>y puede tener graves consecuencias si no se trata.</a:t>
            </a:r>
          </a:p>
          <a:p>
            <a:pPr marL="342900" lvl="0" indent="-203200" algn="l" rtl="0">
              <a:spcBef>
                <a:spcPts val="0"/>
              </a:spcBef>
              <a:spcAft>
                <a:spcPts val="0"/>
              </a:spcAft>
              <a:buClr>
                <a:srgbClr val="C00000"/>
              </a:buClr>
              <a:buSzPts val="2200"/>
              <a:buNone/>
            </a:pPr>
            <a:endParaRPr dirty="0">
              <a:sym typeface="Arial"/>
            </a:endParaRPr>
          </a:p>
          <a:p>
            <a:pPr marL="523875" lvl="0" indent="-285750" algn="l" rtl="0">
              <a:spcBef>
                <a:spcPts val="0"/>
              </a:spcBef>
              <a:spcAft>
                <a:spcPts val="0"/>
              </a:spcAft>
              <a:buClr>
                <a:srgbClr val="C00000"/>
              </a:buClr>
              <a:buSzPts val="2200"/>
              <a:buChar char="▪"/>
            </a:pPr>
            <a:r>
              <a:rPr lang="es-US" dirty="0">
                <a:sym typeface="Arial"/>
              </a:rPr>
              <a:t>Las tasas de diabetes son más altas en personas con VIH que en la población general.</a:t>
            </a:r>
          </a:p>
        </p:txBody>
      </p:sp>
      <p:sp>
        <p:nvSpPr>
          <p:cNvPr id="227" name="Google Shape;227;p7"/>
          <p:cNvSpPr txBox="1"/>
          <p:nvPr/>
        </p:nvSpPr>
        <p:spPr>
          <a:xfrm>
            <a:off x="304800" y="381000"/>
            <a:ext cx="2886635"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400"/>
              <a:buFont typeface="Noto Sans Symbols"/>
              <a:buNone/>
            </a:pPr>
            <a:r>
              <a:rPr lang="es-US" sz="1400" b="0" i="0" u="none" strike="noStrike" cap="none" dirty="0">
                <a:solidFill>
                  <a:schemeClr val="lt1"/>
                </a:solidFill>
                <a:latin typeface="Arial" panose="020B0604020202020204" pitchFamily="34" charset="0"/>
                <a:sym typeface="Arial"/>
              </a:rPr>
              <a:t>El VIH y las comorbilidades</a:t>
            </a:r>
          </a:p>
        </p:txBody>
      </p:sp>
      <p:pic>
        <p:nvPicPr>
          <p:cNvPr id="228" name="Google Shape;228;p7"/>
          <p:cNvPicPr preferRelativeResize="0"/>
          <p:nvPr/>
        </p:nvPicPr>
        <p:blipFill rotWithShape="1">
          <a:blip r:embed="rId3">
            <a:alphaModFix/>
          </a:blip>
          <a:srcRect/>
          <a:stretch/>
        </p:blipFill>
        <p:spPr>
          <a:xfrm>
            <a:off x="6248400" y="912900"/>
            <a:ext cx="2583900" cy="17226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8"/>
          <p:cNvSpPr txBox="1">
            <a:spLocks noGrp="1"/>
          </p:cNvSpPr>
          <p:nvPr>
            <p:ph type="title"/>
          </p:nvPr>
        </p:nvSpPr>
        <p:spPr>
          <a:xfrm>
            <a:off x="495300" y="872872"/>
            <a:ext cx="8337000" cy="707400"/>
          </a:xfrm>
          <a:prstGeom prst="rect">
            <a:avLst/>
          </a:prstGeom>
          <a:noFill/>
          <a:ln>
            <a:noFill/>
          </a:ln>
        </p:spPr>
        <p:txBody>
          <a:bodyPr spcFirstLastPara="1" wrap="square" lIns="0" tIns="68550" rIns="68550" bIns="68550" anchor="t" anchorCtr="0">
            <a:noAutofit/>
          </a:bodyPr>
          <a:lstStyle/>
          <a:p>
            <a:pPr marL="0" lvl="0" indent="0" algn="l" rtl="0">
              <a:spcBef>
                <a:spcPts val="0"/>
              </a:spcBef>
              <a:spcAft>
                <a:spcPts val="0"/>
              </a:spcAft>
              <a:buNone/>
            </a:pPr>
            <a:r>
              <a:rPr lang="es-US" b="1" dirty="0">
                <a:sym typeface="Arial"/>
              </a:rPr>
              <a:t>El VIH y la enfermedad renal   </a:t>
            </a:r>
          </a:p>
        </p:txBody>
      </p:sp>
      <p:sp>
        <p:nvSpPr>
          <p:cNvPr id="235" name="Google Shape;235;p8"/>
          <p:cNvSpPr txBox="1">
            <a:spLocks noGrp="1"/>
          </p:cNvSpPr>
          <p:nvPr>
            <p:ph type="body" idx="1"/>
          </p:nvPr>
        </p:nvSpPr>
        <p:spPr>
          <a:xfrm>
            <a:off x="495300" y="1620661"/>
            <a:ext cx="7962900" cy="3941064"/>
          </a:xfrm>
          <a:prstGeom prst="rect">
            <a:avLst/>
          </a:prstGeom>
          <a:noFill/>
          <a:ln>
            <a:noFill/>
          </a:ln>
        </p:spPr>
        <p:txBody>
          <a:bodyPr spcFirstLastPara="1" wrap="square" lIns="0" tIns="0" rIns="68550" bIns="0" anchor="t" anchorCtr="0">
            <a:noAutofit/>
          </a:bodyPr>
          <a:lstStyle/>
          <a:p>
            <a:pPr marL="0" lvl="0" indent="0" algn="l" rtl="0">
              <a:spcBef>
                <a:spcPts val="0"/>
              </a:spcBef>
              <a:spcAft>
                <a:spcPts val="0"/>
              </a:spcAft>
              <a:buSzPts val="2300"/>
              <a:buNone/>
            </a:pPr>
            <a:r>
              <a:rPr lang="es-US" sz="2000" b="1" dirty="0">
                <a:sym typeface="Arial"/>
              </a:rPr>
              <a:t>Puntos clave </a:t>
            </a:r>
          </a:p>
          <a:p>
            <a:pPr marL="0" lvl="0" indent="0" algn="l" rtl="0">
              <a:spcBef>
                <a:spcPts val="0"/>
              </a:spcBef>
              <a:spcAft>
                <a:spcPts val="0"/>
              </a:spcAft>
              <a:buSzPts val="2000"/>
              <a:buNone/>
            </a:pPr>
            <a:endParaRPr sz="1900" b="1" dirty="0">
              <a:sym typeface="Arial"/>
            </a:endParaRPr>
          </a:p>
          <a:p>
            <a:pPr marL="342900" lvl="0" indent="-342900" algn="l" rtl="0">
              <a:spcBef>
                <a:spcPts val="0"/>
              </a:spcBef>
              <a:spcAft>
                <a:spcPts val="0"/>
              </a:spcAft>
              <a:buClr>
                <a:srgbClr val="C00000"/>
              </a:buClr>
              <a:buSzPts val="2200"/>
              <a:buChar char="▪"/>
            </a:pPr>
            <a:r>
              <a:rPr lang="es-US" sz="1900" dirty="0">
                <a:sym typeface="Arial"/>
              </a:rPr>
              <a:t>El VIH puede causar insuficiencia renal debido a la infección </a:t>
            </a:r>
            <a:br>
              <a:rPr lang="es-US" sz="1900" dirty="0">
                <a:sym typeface="Arial"/>
              </a:rPr>
            </a:br>
            <a:r>
              <a:rPr lang="es-US" sz="1900" dirty="0">
                <a:sym typeface="Arial"/>
              </a:rPr>
              <a:t>por VIH de las células renales.</a:t>
            </a:r>
          </a:p>
          <a:p>
            <a:pPr marL="342900" lvl="0" indent="-342900" algn="l" rtl="0">
              <a:spcBef>
                <a:spcPts val="0"/>
              </a:spcBef>
              <a:spcAft>
                <a:spcPts val="0"/>
              </a:spcAft>
              <a:buClr>
                <a:srgbClr val="C00000"/>
              </a:buClr>
              <a:buSzPts val="2200"/>
              <a:buChar char="▪"/>
            </a:pPr>
            <a:r>
              <a:rPr lang="es-US" sz="1900" dirty="0">
                <a:sym typeface="Arial"/>
              </a:rPr>
              <a:t>Los problemas renales pueden provocar enfermedad renal en etapa terminal o insuficiencia renal. Esto puede requerir diálisis o un trasplante de riñón.</a:t>
            </a:r>
          </a:p>
          <a:p>
            <a:pPr marL="342900" lvl="0" indent="-342900" algn="l" rtl="0">
              <a:spcBef>
                <a:spcPts val="0"/>
              </a:spcBef>
              <a:spcAft>
                <a:spcPts val="0"/>
              </a:spcAft>
              <a:buClr>
                <a:srgbClr val="C00000"/>
              </a:buClr>
              <a:buSzPts val="2200"/>
              <a:buChar char="▪"/>
            </a:pPr>
            <a:r>
              <a:rPr lang="es-US" sz="1900" dirty="0">
                <a:sym typeface="Arial"/>
              </a:rPr>
              <a:t>Alrededor del 30 % de las personas con VIH puede tener enfermedad renal y, si avanza, puede causar enfermedades cardíacas y óseas.</a:t>
            </a:r>
          </a:p>
          <a:p>
            <a:pPr marL="342900" lvl="0" indent="-342900" algn="l" rtl="0">
              <a:spcBef>
                <a:spcPts val="0"/>
              </a:spcBef>
              <a:spcAft>
                <a:spcPts val="0"/>
              </a:spcAft>
              <a:buClr>
                <a:srgbClr val="C00000"/>
              </a:buClr>
              <a:buSzPts val="2200"/>
              <a:buChar char="▪"/>
            </a:pPr>
            <a:r>
              <a:rPr lang="es-US" sz="1900" dirty="0">
                <a:sym typeface="Arial"/>
              </a:rPr>
              <a:t>Varios medicamentos contra el VIH son perjudiciales para los riñones, incluidos los medicamentos antirretrovirales y algunos medicamentos utilizados para tratar problemas de salud relacionados con el VIH.</a:t>
            </a:r>
          </a:p>
        </p:txBody>
      </p:sp>
      <p:sp>
        <p:nvSpPr>
          <p:cNvPr id="236" name="Google Shape;236;p8"/>
          <p:cNvSpPr txBox="1"/>
          <p:nvPr/>
        </p:nvSpPr>
        <p:spPr>
          <a:xfrm>
            <a:off x="304800" y="381000"/>
            <a:ext cx="2958353"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400"/>
              <a:buFont typeface="Noto Sans Symbols"/>
              <a:buNone/>
            </a:pPr>
            <a:r>
              <a:rPr lang="es-US" sz="1400" b="0" i="0" u="none" strike="noStrike" cap="none" dirty="0">
                <a:solidFill>
                  <a:schemeClr val="lt1"/>
                </a:solidFill>
                <a:latin typeface="Arial" panose="020B0604020202020204" pitchFamily="34" charset="0"/>
                <a:sym typeface="Arial"/>
              </a:rPr>
              <a:t>El VIH y las comorbilidades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9"/>
          <p:cNvSpPr txBox="1">
            <a:spLocks noGrp="1"/>
          </p:cNvSpPr>
          <p:nvPr>
            <p:ph type="title"/>
          </p:nvPr>
        </p:nvSpPr>
        <p:spPr>
          <a:xfrm>
            <a:off x="457200" y="703525"/>
            <a:ext cx="8229600" cy="857250"/>
          </a:xfrm>
          <a:prstGeom prst="rect">
            <a:avLst/>
          </a:prstGeom>
          <a:noFill/>
          <a:ln>
            <a:noFill/>
          </a:ln>
        </p:spPr>
        <p:txBody>
          <a:bodyPr spcFirstLastPara="1" wrap="square" lIns="0" tIns="34275" rIns="0" bIns="34275" anchor="ctr" anchorCtr="0">
            <a:noAutofit/>
          </a:bodyPr>
          <a:lstStyle/>
          <a:p>
            <a:pPr marL="0" lvl="0" indent="0" algn="l" rtl="0">
              <a:spcBef>
                <a:spcPts val="0"/>
              </a:spcBef>
              <a:spcAft>
                <a:spcPts val="0"/>
              </a:spcAft>
              <a:buNone/>
            </a:pPr>
            <a:r>
              <a:rPr lang="es-US" b="1" dirty="0">
                <a:sym typeface="Arial"/>
              </a:rPr>
              <a:t>El VIH y la presión arterial alta</a:t>
            </a:r>
          </a:p>
        </p:txBody>
      </p:sp>
      <p:sp>
        <p:nvSpPr>
          <p:cNvPr id="242" name="Google Shape;242;p9"/>
          <p:cNvSpPr txBox="1"/>
          <p:nvPr/>
        </p:nvSpPr>
        <p:spPr>
          <a:xfrm>
            <a:off x="457200" y="1546027"/>
            <a:ext cx="4495800" cy="3394472"/>
          </a:xfrm>
          <a:prstGeom prst="rect">
            <a:avLst/>
          </a:prstGeom>
          <a:noFill/>
          <a:ln>
            <a:noFill/>
          </a:ln>
        </p:spPr>
        <p:txBody>
          <a:bodyPr spcFirstLastPara="1" wrap="square" lIns="0" tIns="34275" rIns="0" bIns="34275" anchor="t" anchorCtr="0">
            <a:noAutofit/>
          </a:bodyPr>
          <a:lstStyle/>
          <a:p>
            <a:pPr marL="0" marR="0" lvl="0" indent="0" algn="l" rtl="0">
              <a:lnSpc>
                <a:spcPct val="100000"/>
              </a:lnSpc>
              <a:spcBef>
                <a:spcPts val="0"/>
              </a:spcBef>
              <a:spcAft>
                <a:spcPts val="0"/>
              </a:spcAft>
              <a:buClr>
                <a:srgbClr val="2675B4"/>
              </a:buClr>
              <a:buSzPts val="2400"/>
              <a:buFont typeface="Noto Sans Symbols"/>
              <a:buNone/>
            </a:pPr>
            <a:r>
              <a:rPr lang="es-US" sz="2000" b="1" i="0" u="none" strike="noStrike" cap="none" dirty="0">
                <a:solidFill>
                  <a:schemeClr val="dk1"/>
                </a:solidFill>
                <a:latin typeface="Arial" panose="020B0604020202020204" pitchFamily="34" charset="0"/>
                <a:sym typeface="Arial"/>
              </a:rPr>
              <a:t>Puntos clave</a:t>
            </a:r>
          </a:p>
          <a:p>
            <a:pPr marL="0" marR="0" lvl="0" indent="0" algn="l" rtl="0">
              <a:lnSpc>
                <a:spcPct val="100000"/>
              </a:lnSpc>
              <a:spcBef>
                <a:spcPts val="360"/>
              </a:spcBef>
              <a:spcAft>
                <a:spcPts val="0"/>
              </a:spcAft>
              <a:buClr>
                <a:srgbClr val="2675B4"/>
              </a:buClr>
              <a:buSzPts val="2400"/>
              <a:buFont typeface="Noto Sans Symbols"/>
              <a:buNone/>
            </a:pPr>
            <a:endParaRPr sz="700" b="1" i="0" u="none" strike="noStrike" cap="none" dirty="0">
              <a:solidFill>
                <a:schemeClr val="dk1"/>
              </a:solidFill>
              <a:latin typeface="Arial" panose="020B0604020202020204" pitchFamily="34" charset="0"/>
              <a:sym typeface="Arial"/>
            </a:endParaRPr>
          </a:p>
          <a:p>
            <a:pPr marL="342900" marR="0" lvl="0" indent="-342900" algn="l" rtl="0">
              <a:lnSpc>
                <a:spcPct val="100000"/>
              </a:lnSpc>
              <a:spcBef>
                <a:spcPts val="330"/>
              </a:spcBef>
              <a:spcAft>
                <a:spcPts val="0"/>
              </a:spcAft>
              <a:buClr>
                <a:srgbClr val="C00000"/>
              </a:buClr>
              <a:buSzPts val="2200"/>
              <a:buFont typeface="Noto Sans Symbols"/>
              <a:buChar char="▪"/>
            </a:pPr>
            <a:r>
              <a:rPr lang="es-US" sz="1800" b="0" i="0" u="none" strike="noStrike" cap="none" dirty="0">
                <a:solidFill>
                  <a:schemeClr val="dk1"/>
                </a:solidFill>
                <a:latin typeface="Arial" panose="020B0604020202020204" pitchFamily="34" charset="0"/>
                <a:sym typeface="Arial"/>
              </a:rPr>
              <a:t>La presión arterial se debe controlar </a:t>
            </a:r>
            <a:br>
              <a:rPr lang="es-US" sz="1800" b="0" i="0" u="none" strike="noStrike" cap="none" dirty="0">
                <a:solidFill>
                  <a:schemeClr val="dk1"/>
                </a:solidFill>
                <a:latin typeface="Arial" panose="020B0604020202020204" pitchFamily="34" charset="0"/>
                <a:sym typeface="Arial"/>
              </a:rPr>
            </a:br>
            <a:r>
              <a:rPr lang="es-US" sz="1800" b="0" i="0" u="none" strike="noStrike" cap="none" dirty="0">
                <a:solidFill>
                  <a:schemeClr val="dk1"/>
                </a:solidFill>
                <a:latin typeface="Arial" panose="020B0604020202020204" pitchFamily="34" charset="0"/>
                <a:sym typeface="Arial"/>
              </a:rPr>
              <a:t>de forma periódica como parte de la atención del VIH.</a:t>
            </a:r>
          </a:p>
          <a:p>
            <a:pPr marL="342900" marR="0" lvl="0" indent="-203200" algn="l" rtl="0">
              <a:lnSpc>
                <a:spcPct val="100000"/>
              </a:lnSpc>
              <a:spcBef>
                <a:spcPts val="330"/>
              </a:spcBef>
              <a:spcAft>
                <a:spcPts val="0"/>
              </a:spcAft>
              <a:buClr>
                <a:srgbClr val="C00000"/>
              </a:buClr>
              <a:buSzPts val="2200"/>
              <a:buFont typeface="Noto Sans Symbols"/>
              <a:buNone/>
            </a:pPr>
            <a:endParaRPr sz="1800" b="0" i="0" u="none" strike="noStrike" cap="none" dirty="0">
              <a:solidFill>
                <a:schemeClr val="dk1"/>
              </a:solidFill>
              <a:latin typeface="Arial" panose="020B0604020202020204" pitchFamily="34" charset="0"/>
              <a:sym typeface="Arial"/>
            </a:endParaRPr>
          </a:p>
          <a:p>
            <a:pPr marL="342900" marR="0" lvl="0" indent="-342900" algn="l" rtl="0">
              <a:lnSpc>
                <a:spcPct val="100000"/>
              </a:lnSpc>
              <a:spcBef>
                <a:spcPts val="330"/>
              </a:spcBef>
              <a:spcAft>
                <a:spcPts val="0"/>
              </a:spcAft>
              <a:buClr>
                <a:srgbClr val="C00000"/>
              </a:buClr>
              <a:buSzPts val="2200"/>
              <a:buFont typeface="Noto Sans Symbols"/>
              <a:buChar char="▪"/>
            </a:pPr>
            <a:r>
              <a:rPr lang="es-US" sz="1800" b="0" i="0" u="none" strike="noStrike" cap="none" dirty="0">
                <a:solidFill>
                  <a:schemeClr val="dk1"/>
                </a:solidFill>
                <a:latin typeface="Arial" panose="020B0604020202020204" pitchFamily="34" charset="0"/>
                <a:sym typeface="Arial"/>
              </a:rPr>
              <a:t>Los medicamentos contra el VIH pueden interactuar con otros medicamentos para tratar la presión arterial.</a:t>
            </a:r>
          </a:p>
          <a:p>
            <a:pPr marL="342900" marR="0" lvl="0" indent="-203200" algn="l" rtl="0">
              <a:lnSpc>
                <a:spcPct val="100000"/>
              </a:lnSpc>
              <a:spcBef>
                <a:spcPts val="330"/>
              </a:spcBef>
              <a:spcAft>
                <a:spcPts val="0"/>
              </a:spcAft>
              <a:buClr>
                <a:srgbClr val="C00000"/>
              </a:buClr>
              <a:buSzPts val="2200"/>
              <a:buFont typeface="Noto Sans Symbols"/>
              <a:buNone/>
            </a:pPr>
            <a:endParaRPr sz="1800" b="0" i="0" u="none" strike="noStrike" cap="none" dirty="0">
              <a:solidFill>
                <a:schemeClr val="dk1"/>
              </a:solidFill>
              <a:latin typeface="Arial" panose="020B0604020202020204" pitchFamily="34" charset="0"/>
              <a:sym typeface="Arial"/>
            </a:endParaRPr>
          </a:p>
          <a:p>
            <a:pPr marL="342900" marR="0" lvl="0" indent="-342900" algn="l" rtl="0">
              <a:lnSpc>
                <a:spcPct val="100000"/>
              </a:lnSpc>
              <a:spcBef>
                <a:spcPts val="330"/>
              </a:spcBef>
              <a:spcAft>
                <a:spcPts val="0"/>
              </a:spcAft>
              <a:buClr>
                <a:srgbClr val="C00000"/>
              </a:buClr>
              <a:buSzPts val="2200"/>
              <a:buFont typeface="Noto Sans Symbols"/>
              <a:buChar char="▪"/>
            </a:pPr>
            <a:r>
              <a:rPr lang="es-US" sz="1800" b="0" i="0" u="none" strike="noStrike" cap="none" dirty="0">
                <a:solidFill>
                  <a:schemeClr val="dk1"/>
                </a:solidFill>
                <a:latin typeface="Arial" panose="020B0604020202020204" pitchFamily="34" charset="0"/>
                <a:sym typeface="Arial"/>
              </a:rPr>
              <a:t>La presión arterial puede verse afectada por la dieta, el tabaquismo y la falta </a:t>
            </a:r>
            <a:br>
              <a:rPr lang="es-US" sz="1800" b="0" i="0" u="none" strike="noStrike" cap="none" dirty="0">
                <a:solidFill>
                  <a:schemeClr val="dk1"/>
                </a:solidFill>
                <a:latin typeface="Arial" panose="020B0604020202020204" pitchFamily="34" charset="0"/>
                <a:sym typeface="Arial"/>
              </a:rPr>
            </a:br>
            <a:r>
              <a:rPr lang="es-US" sz="1800" b="0" i="0" u="none" strike="noStrike" cap="none" dirty="0">
                <a:solidFill>
                  <a:schemeClr val="dk1"/>
                </a:solidFill>
                <a:latin typeface="Arial" panose="020B0604020202020204" pitchFamily="34" charset="0"/>
                <a:sym typeface="Arial"/>
              </a:rPr>
              <a:t>de ejercicio</a:t>
            </a:r>
            <a:r>
              <a:rPr lang="es-US" sz="1800" b="0" i="0" u="none" strike="noStrike" cap="none" dirty="0">
                <a:solidFill>
                  <a:srgbClr val="7F7F7F"/>
                </a:solidFill>
                <a:latin typeface="Arial" panose="020B0604020202020204" pitchFamily="34" charset="0"/>
                <a:sym typeface="Arial"/>
              </a:rPr>
              <a:t>.</a:t>
            </a:r>
          </a:p>
          <a:p>
            <a:pPr marL="0" marR="0" lvl="0" indent="0" algn="l" rtl="0">
              <a:lnSpc>
                <a:spcPct val="100000"/>
              </a:lnSpc>
              <a:spcBef>
                <a:spcPts val="360"/>
              </a:spcBef>
              <a:spcAft>
                <a:spcPts val="0"/>
              </a:spcAft>
              <a:buClr>
                <a:srgbClr val="2675B4"/>
              </a:buClr>
              <a:buSzPts val="2400"/>
              <a:buFont typeface="Noto Sans Symbols"/>
              <a:buNone/>
            </a:pPr>
            <a:endParaRPr sz="2800" b="0" i="0" u="none" strike="noStrike" cap="none" dirty="0">
              <a:solidFill>
                <a:schemeClr val="dk1"/>
              </a:solidFill>
              <a:latin typeface="Arial" panose="020B0604020202020204" pitchFamily="34" charset="0"/>
              <a:sym typeface="Arial"/>
            </a:endParaRPr>
          </a:p>
        </p:txBody>
      </p:sp>
      <p:sp>
        <p:nvSpPr>
          <p:cNvPr id="243" name="Google Shape;243;p9"/>
          <p:cNvSpPr txBox="1"/>
          <p:nvPr/>
        </p:nvSpPr>
        <p:spPr>
          <a:xfrm>
            <a:off x="304800" y="381000"/>
            <a:ext cx="3030071"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400"/>
              <a:buFont typeface="Noto Sans Symbols"/>
              <a:buNone/>
            </a:pPr>
            <a:r>
              <a:rPr lang="es-US" sz="1400" b="0" i="0" u="none" strike="noStrike" cap="none" dirty="0">
                <a:solidFill>
                  <a:schemeClr val="lt1"/>
                </a:solidFill>
                <a:latin typeface="Arial" panose="020B0604020202020204" pitchFamily="34" charset="0"/>
                <a:sym typeface="Arial"/>
              </a:rPr>
              <a:t>El VIH y las comorbilidades</a:t>
            </a:r>
          </a:p>
        </p:txBody>
      </p:sp>
      <p:pic>
        <p:nvPicPr>
          <p:cNvPr id="244" name="Google Shape;244;p9"/>
          <p:cNvPicPr preferRelativeResize="0"/>
          <p:nvPr/>
        </p:nvPicPr>
        <p:blipFill rotWithShape="1">
          <a:blip r:embed="rId3">
            <a:alphaModFix/>
          </a:blip>
          <a:srcRect/>
          <a:stretch/>
        </p:blipFill>
        <p:spPr>
          <a:xfrm>
            <a:off x="5334000" y="2045366"/>
            <a:ext cx="3505200" cy="2336800"/>
          </a:xfrm>
          <a:prstGeom prst="rect">
            <a:avLst/>
          </a:prstGeom>
          <a:noFill/>
          <a:ln>
            <a:noFill/>
          </a:ln>
        </p:spPr>
      </p:pic>
    </p:spTree>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TotalTime>
  <Words>1188</Words>
  <Application>Microsoft Office PowerPoint</Application>
  <PresentationFormat>Presentación en pantalla (4:3)</PresentationFormat>
  <Paragraphs>108</Paragraphs>
  <Slides>12</Slides>
  <Notes>12</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12</vt:i4>
      </vt:variant>
    </vt:vector>
  </HeadingPairs>
  <TitlesOfParts>
    <vt:vector size="20" baseType="lpstr">
      <vt:lpstr>Arial Narrow</vt:lpstr>
      <vt:lpstr>Noto Sans Symbols</vt:lpstr>
      <vt:lpstr>Josefin Sans</vt:lpstr>
      <vt:lpstr>Arial</vt:lpstr>
      <vt:lpstr>Calibri</vt:lpstr>
      <vt:lpstr>Josefin Sans SemiBold</vt:lpstr>
      <vt:lpstr>Blank Presentation</vt:lpstr>
      <vt:lpstr>Office Theme</vt:lpstr>
      <vt:lpstr>El VIH y las comorbilidades   </vt:lpstr>
      <vt:lpstr>Objetivos </vt:lpstr>
      <vt:lpstr>El VIH y las comorbilidades</vt:lpstr>
      <vt:lpstr>El VIH y las comorbilidades   </vt:lpstr>
      <vt:lpstr>ACTIVIDAD DE INVESTIGACIÓN:  EL VIH Y LAS COMORBILIDADES </vt:lpstr>
      <vt:lpstr>Actividad: El VIH y las comorbilidades</vt:lpstr>
      <vt:lpstr>El VIH y la diabetes</vt:lpstr>
      <vt:lpstr>El VIH y la enfermedad renal   </vt:lpstr>
      <vt:lpstr>El VIH y la presión arterial alta</vt:lpstr>
      <vt:lpstr>El VIH y la hepatitis C</vt:lpstr>
      <vt:lpstr>El VIH y la depresión</vt:lpstr>
      <vt:lpstr>El VIH y el consumo de drogas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HIV and Comorbidities</dc:title>
  <dc:creator>Grace</dc:creator>
  <cp:lastModifiedBy>DS1</cp:lastModifiedBy>
  <cp:revision>9</cp:revision>
  <dcterms:modified xsi:type="dcterms:W3CDTF">2020-05-04T19:07:14Z</dcterms:modified>
</cp:coreProperties>
</file>