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2"/>
  </p:notesMasterIdLst>
  <p:handoutMasterIdLst>
    <p:handoutMasterId r:id="rId13"/>
  </p:handoutMasterIdLst>
  <p:sldIdLst>
    <p:sldId id="1866" r:id="rId6"/>
    <p:sldId id="2056" r:id="rId7"/>
    <p:sldId id="727" r:id="rId8"/>
    <p:sldId id="1867" r:id="rId9"/>
    <p:sldId id="705" r:id="rId10"/>
    <p:sldId id="1616" r:id="rId11"/>
  </p:sldIdLst>
  <p:sldSz cx="12192000" cy="6858000"/>
  <p:notesSz cx="6858000" cy="931386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C45E"/>
    <a:srgbClr val="8C4A58"/>
    <a:srgbClr val="C25862"/>
    <a:srgbClr val="C35963"/>
    <a:srgbClr val="C09095"/>
    <a:srgbClr val="CC848D"/>
    <a:srgbClr val="B84664"/>
    <a:srgbClr val="B53342"/>
    <a:srgbClr val="DD1821"/>
    <a:srgbClr val="E3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1769" autoAdjust="0"/>
  </p:normalViewPr>
  <p:slideViewPr>
    <p:cSldViewPr>
      <p:cViewPr varScale="1">
        <p:scale>
          <a:sx n="64" d="100"/>
          <a:sy n="64" d="100"/>
        </p:scale>
        <p:origin x="10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F906AADA-67AA-412F-90EE-21A8653DA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60D9288B-101D-4E3C-8184-F63308AC8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3F4CD8E-A3DB-4D13-9A10-D789FB17ED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7E9CD-E2A9-4820-BE03-47750888C69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16-02-2021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Crossing the Line First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0CD2DC8-0414-464A-98C6-0C5D34F1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36 Simple Do-it-Yourself Team Building Games, Icebreakers, Energizers and Closing Activities; Compiled by David Greenberg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37491"/>
              </p:ext>
            </p:extLst>
          </p:nvPr>
        </p:nvGraphicFramePr>
        <p:xfrm>
          <a:off x="533400" y="1186180"/>
          <a:ext cx="11125200" cy="45288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Crossing the Line 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5-15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icebreaker to get to know each other and learn about win-win situations.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Anyone! Whether it be clinical and administrative staff, quality improvement team members, managers, and people with HIV.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 power of effective communication and compromise.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Realize that we are more successful working together toward the same objectives rather than standing apart or letting egos get in the way.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how to set up win-win situations and its implications in HIV quality improvement work.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communication, practice persuasion and foster diplomacy.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Crossing the Line First game.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98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Crossing the Line First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24CA0963-163E-402B-8690-1E85B5A2CE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181600" y="1676400"/>
            <a:ext cx="67056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Working in pairs, both individuals raise their hands visible on their Zoom screen.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premise of this game is to convince the assigned partner to lower their hands first.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person who “convinces” the other person to lower their hand first will win.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Crossing the Line | Grant Cardone TV">
            <a:extLst>
              <a:ext uri="{FF2B5EF4-FFF2-40B4-BE49-F238E27FC236}">
                <a16:creationId xmlns:a16="http://schemas.microsoft.com/office/drawing/2014/main" id="{92CA5DCF-E996-D64A-B300-FA4E337B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1539"/>
          <a:stretch/>
        </p:blipFill>
        <p:spPr bwMode="auto">
          <a:xfrm>
            <a:off x="609600" y="1676400"/>
            <a:ext cx="441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1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1CF75686-43EC-40AC-B043-CAEAD75F8C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8069" y="533400"/>
            <a:ext cx="977586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Game: Crossing the Line First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24CA0963-163E-402B-8690-1E85B5A2CED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181600" y="1676400"/>
            <a:ext cx="6705600" cy="3657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1: You are placed randomly in pairs in the breakout rooms.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2: Inside the breakout room, each participant must keep their arm visibly raised.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3: Convince the other person in your breakout room to put their hand down first - the person who “convinces” the other person to do first will win.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Step 4: After 1 minute, all pairs are sent back to the Zoom main room.</a:t>
            </a:r>
          </a:p>
        </p:txBody>
      </p:sp>
      <p:pic>
        <p:nvPicPr>
          <p:cNvPr id="1026" name="Picture 2" descr="Crossing the Line | Grant Cardone TV">
            <a:extLst>
              <a:ext uri="{FF2B5EF4-FFF2-40B4-BE49-F238E27FC236}">
                <a16:creationId xmlns:a16="http://schemas.microsoft.com/office/drawing/2014/main" id="{92CA5DCF-E996-D64A-B300-FA4E337B5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1539"/>
          <a:stretch/>
        </p:blipFill>
        <p:spPr bwMode="auto">
          <a:xfrm>
            <a:off x="609600" y="1676400"/>
            <a:ext cx="4419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55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9906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many of you got the other person to cross the line? How did you do it? What did you try that didn’t work?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do you feel about the following statement: “Together we’ll be considerably more successful reaching for the same objectives rather than standing apart concerned about who will be first.”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How does this apply to our workplace and team? </a:t>
            </a:r>
            <a:r>
              <a:rPr lang="en-US" altLang="en-US" sz="2800">
                <a:ea typeface="ＭＳ Ｐゴシック" panose="020B0600070205080204" pitchFamily="34" charset="-128"/>
              </a:rPr>
              <a:t>How do </a:t>
            </a:r>
            <a:r>
              <a:rPr lang="en-US" altLang="en-US" sz="2800" dirty="0">
                <a:ea typeface="ＭＳ Ｐゴシック" panose="020B0600070205080204" pitchFamily="34" charset="-128"/>
              </a:rPr>
              <a:t>our ego sometimes get in the way of our success? How can we work together to ensure greater collaboration? How can we set this game up so both win?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10D73-FC86-46E8-BF9C-640ED5BF44D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588c877d-a32b-4451-819e-c2e997d91e8d"/>
    <ds:schemaRef ds:uri="http://schemas.openxmlformats.org/package/2006/metadata/core-properties"/>
    <ds:schemaRef ds:uri="48e54f11-223a-4c30-b7fa-2f782613c66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27545</TotalTime>
  <Words>554</Words>
  <Application>Microsoft Office PowerPoint</Application>
  <PresentationFormat>Widescreen</PresentationFormat>
  <Paragraphs>44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Game: Crossing the Line First</vt:lpstr>
      <vt:lpstr>Game: Crossing the Line First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1154</cp:revision>
  <cp:lastPrinted>2018-03-26T12:55:34Z</cp:lastPrinted>
  <dcterms:created xsi:type="dcterms:W3CDTF">2010-08-08T11:41:31Z</dcterms:created>
  <dcterms:modified xsi:type="dcterms:W3CDTF">2021-02-16T17:38:29Z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