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22.xml" ContentType="application/vnd.openxmlformats-officedocument.presentationml.tags+xml"/>
  <Override PartName="/ppt/notesSlides/notesSlide1.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4"/>
    <p:sldMasterId id="2147483935" r:id="rId5"/>
  </p:sldMasterIdLst>
  <p:notesMasterIdLst>
    <p:notesMasterId r:id="rId16"/>
  </p:notesMasterIdLst>
  <p:handoutMasterIdLst>
    <p:handoutMasterId r:id="rId17"/>
  </p:handoutMasterIdLst>
  <p:sldIdLst>
    <p:sldId id="1866" r:id="rId6"/>
    <p:sldId id="2056" r:id="rId7"/>
    <p:sldId id="1932" r:id="rId8"/>
    <p:sldId id="257" r:id="rId9"/>
    <p:sldId id="258" r:id="rId10"/>
    <p:sldId id="259" r:id="rId11"/>
    <p:sldId id="260" r:id="rId12"/>
    <p:sldId id="261" r:id="rId13"/>
    <p:sldId id="1933" r:id="rId14"/>
    <p:sldId id="1616" r:id="rId15"/>
  </p:sldIdLst>
  <p:sldSz cx="12192000" cy="6858000"/>
  <p:notesSz cx="6858000" cy="9313863"/>
  <p:custDataLst>
    <p:tags r:id="rId18"/>
  </p:custDataLst>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35"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Susan Weigl" initials="sw" lastIdx="14" clrIdx="6">
    <p:extLst>
      <p:ext uri="{19B8F6BF-5375-455C-9EA6-DF929625EA0E}">
        <p15:presenceInfo xmlns:p15="http://schemas.microsoft.com/office/powerpoint/2012/main" userId="Susan Weigl" providerId="None"/>
      </p:ext>
    </p:extLst>
  </p:cmAuthor>
  <p:cmAuthor id="1" name="Hassan, Aniqa (HEALTH)" initials="HA(" lastIdx="18" clrIdx="0"/>
  <p:cmAuthor id="8" name="Schlueter, Julia" initials="SJ" lastIdx="1" clrIdx="7">
    <p:extLst>
      <p:ext uri="{19B8F6BF-5375-455C-9EA6-DF929625EA0E}">
        <p15:presenceInfo xmlns:p15="http://schemas.microsoft.com/office/powerpoint/2012/main" userId="S-1-5-21-3579272529-3368358661-2280984729-24173" providerId="AD"/>
      </p:ext>
    </p:extLst>
  </p:cmAuthor>
  <p:cmAuthor id="2" name="Osborne, Zoe L (HEALTH)" initials="OZL(" lastIdx="10" clrIdx="1">
    <p:extLst>
      <p:ext uri="{19B8F6BF-5375-455C-9EA6-DF929625EA0E}">
        <p15:presenceInfo xmlns:p15="http://schemas.microsoft.com/office/powerpoint/2012/main" userId="S-1-5-21-218105429-2715934002-73406468-116002" providerId="AD"/>
      </p:ext>
    </p:extLst>
  </p:cmAuthor>
  <p:cmAuthor id="9" name="Garrett, Kevin F (HEALTH)" initials="GKF(" lastIdx="1" clrIdx="8">
    <p:extLst>
      <p:ext uri="{19B8F6BF-5375-455C-9EA6-DF929625EA0E}">
        <p15:presenceInfo xmlns:p15="http://schemas.microsoft.com/office/powerpoint/2012/main" userId="S::kevin.garrett@health.ny.gov::4a8d0ffb-005c-4bee-bac6-ff809399dc6e" providerId="AD"/>
      </p:ext>
    </p:extLst>
  </p:cmAuthor>
  <p:cmAuthor id="3" name="Aniqa Hassan" initials="" lastIdx="1" clrIdx="2"/>
  <p:cmAuthor id="4" name="Lee, Jennifer E (HEALTH)" initials="LJE(" lastIdx="11" clrIdx="3">
    <p:extLst>
      <p:ext uri="{19B8F6BF-5375-455C-9EA6-DF929625EA0E}">
        <p15:presenceInfo xmlns:p15="http://schemas.microsoft.com/office/powerpoint/2012/main" userId="S::Jennifer.Lee@health.ny.gov::9da30c76-2644-469e-8b79-36323e2d7656" providerId="AD"/>
      </p:ext>
    </p:extLst>
  </p:cmAuthor>
  <p:cmAuthor id="5" name="Clemens Steinbock" initials="CS" lastIdx="9" clrIdx="4">
    <p:extLst>
      <p:ext uri="{19B8F6BF-5375-455C-9EA6-DF929625EA0E}">
        <p15:presenceInfo xmlns:p15="http://schemas.microsoft.com/office/powerpoint/2012/main" userId="ddbf4e62fc8ebcf9" providerId="Windows Live"/>
      </p:ext>
    </p:extLst>
  </p:cmAuthor>
  <p:cmAuthor id="6" name="Nanette" initials="" lastIdx="11" clrIdx="5"/>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BC45E"/>
    <a:srgbClr val="8C4A58"/>
    <a:srgbClr val="C25862"/>
    <a:srgbClr val="C35963"/>
    <a:srgbClr val="C09095"/>
    <a:srgbClr val="CC848D"/>
    <a:srgbClr val="B84664"/>
    <a:srgbClr val="B53342"/>
    <a:srgbClr val="DD1821"/>
    <a:srgbClr val="E300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10" autoAdjust="0"/>
    <p:restoredTop sz="91769" autoAdjust="0"/>
  </p:normalViewPr>
  <p:slideViewPr>
    <p:cSldViewPr>
      <p:cViewPr varScale="1">
        <p:scale>
          <a:sx n="64" d="100"/>
          <a:sy n="64" d="100"/>
        </p:scale>
        <p:origin x="102" y="120"/>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1240"/>
    </p:cViewPr>
  </p:sorterViewPr>
  <p:notesViewPr>
    <p:cSldViewPr>
      <p:cViewPr>
        <p:scale>
          <a:sx n="75" d="100"/>
          <a:sy n="75" d="100"/>
        </p:scale>
        <p:origin x="5552" y="1616"/>
      </p:cViewPr>
      <p:guideLst>
        <p:guide orient="horz" pos="2935"/>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2"/>
          <p:cNvSpPr>
            <a:spLocks noGrp="1"/>
          </p:cNvSpPr>
          <p:nvPr>
            <p:ph type="hdr" sz="quarter"/>
          </p:nvPr>
        </p:nvSpPr>
        <p:spPr>
          <a:xfrm>
            <a:off x="149087" y="144735"/>
            <a:ext cx="4696239" cy="466011"/>
          </a:xfrm>
          <a:prstGeom prst="rect">
            <a:avLst/>
          </a:prstGeom>
        </p:spPr>
        <p:txBody>
          <a:bodyPr vert="horz" lIns="91440" tIns="45720" rIns="91440" bIns="45720" rtlCol="0"/>
          <a:lstStyle>
            <a:lvl1pPr algn="l" eaLnBrk="1" hangingPunct="1">
              <a:defRPr sz="1400" b="1">
                <a:latin typeface="Times New Roman"/>
                <a:ea typeface="+mn-ea"/>
                <a:cs typeface="Times New Roman"/>
              </a:defRPr>
            </a:lvl1pPr>
          </a:lstStyle>
          <a:p>
            <a:pPr>
              <a:defRPr/>
            </a:pPr>
            <a:r>
              <a:rPr lang="en-US" dirty="0"/>
              <a:t>NQC Training on Coaching Basics (TQC) Program</a:t>
            </a:r>
          </a:p>
        </p:txBody>
      </p:sp>
      <p:sp>
        <p:nvSpPr>
          <p:cNvPr id="3" name="Footer Placeholder 3"/>
          <p:cNvSpPr>
            <a:spLocks noGrp="1"/>
          </p:cNvSpPr>
          <p:nvPr>
            <p:ph type="ftr" sz="quarter" idx="2"/>
          </p:nvPr>
        </p:nvSpPr>
        <p:spPr>
          <a:xfrm>
            <a:off x="158405" y="8703118"/>
            <a:ext cx="2972421" cy="466012"/>
          </a:xfrm>
          <a:prstGeom prst="rect">
            <a:avLst/>
          </a:prstGeom>
        </p:spPr>
        <p:txBody>
          <a:bodyPr vert="horz" wrap="square" lIns="91440" tIns="45720" rIns="91440" bIns="45720" numCol="1" anchor="b" anchorCtr="0" compatLnSpc="1">
            <a:prstTxWarp prst="textNoShape">
              <a:avLst/>
            </a:prstTxWarp>
          </a:bodyPr>
          <a:lstStyle>
            <a:lvl1pPr eaLnBrk="1" hangingPunct="1">
              <a:defRPr sz="1400" b="1">
                <a:latin typeface="Times New Roman" charset="0"/>
                <a:ea typeface="Times New Roman" charset="0"/>
                <a:cs typeface="Times New Roman" charset="0"/>
              </a:defRPr>
            </a:lvl1pPr>
          </a:lstStyle>
          <a:p>
            <a:pPr>
              <a:defRPr/>
            </a:pPr>
            <a:r>
              <a:rPr lang="en-US" dirty="0"/>
              <a:t>Module 10</a:t>
            </a:r>
          </a:p>
        </p:txBody>
      </p:sp>
      <p:sp>
        <p:nvSpPr>
          <p:cNvPr id="5" name="Slide Number Placeholder 4"/>
          <p:cNvSpPr>
            <a:spLocks noGrp="1"/>
          </p:cNvSpPr>
          <p:nvPr>
            <p:ph type="sldNum" sz="quarter" idx="3"/>
          </p:nvPr>
        </p:nvSpPr>
        <p:spPr>
          <a:xfrm>
            <a:off x="3727175" y="8703118"/>
            <a:ext cx="2972421" cy="4660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400" b="1">
                <a:latin typeface="Times New Roman" panose="02020603050405020304" pitchFamily="18" charset="0"/>
                <a:cs typeface="Times New Roman" panose="02020603050405020304" pitchFamily="18" charset="0"/>
              </a:defRPr>
            </a:lvl1pPr>
          </a:lstStyle>
          <a:p>
            <a:fld id="{53A3882A-AB2B-416A-984B-E74E967A9AFB}" type="slidenum">
              <a:rPr lang="en-US" altLang="en-US"/>
              <a:pPr/>
              <a:t>‹#›</a:t>
            </a:fld>
            <a:endParaRPr lang="en-US" altLang="en-US" dirty="0"/>
          </a:p>
        </p:txBody>
      </p:sp>
    </p:spTree>
    <p:extLst>
      <p:ext uri="{BB962C8B-B14F-4D97-AF65-F5344CB8AC3E}">
        <p14:creationId xmlns:p14="http://schemas.microsoft.com/office/powerpoint/2010/main" val="3780413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ChangeArrowheads="1"/>
          </p:cNvSpPr>
          <p:nvPr/>
        </p:nvSpPr>
        <p:spPr bwMode="auto">
          <a:xfrm>
            <a:off x="6236804" y="8987815"/>
            <a:ext cx="403777" cy="30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2841" tIns="45606" rIns="92841" bIns="45606">
            <a:spAutoFit/>
          </a:bodyPr>
          <a:lstStyle>
            <a:lvl1pPr defTabSz="938213">
              <a:defRPr sz="2400">
                <a:solidFill>
                  <a:schemeClr val="tx1"/>
                </a:solidFill>
                <a:latin typeface="Arial" panose="020B0604020202020204" pitchFamily="34" charset="0"/>
                <a:ea typeface="MS PGothic" panose="020B0600070205080204" pitchFamily="34" charset="-128"/>
              </a:defRPr>
            </a:lvl1pPr>
            <a:lvl2pPr marL="742950" indent="-285750" defTabSz="938213">
              <a:defRPr sz="2400">
                <a:solidFill>
                  <a:schemeClr val="tx1"/>
                </a:solidFill>
                <a:latin typeface="Arial" panose="020B0604020202020204" pitchFamily="34" charset="0"/>
                <a:ea typeface="MS PGothic" panose="020B0600070205080204" pitchFamily="34" charset="-128"/>
              </a:defRPr>
            </a:lvl2pPr>
            <a:lvl3pPr marL="1143000" indent="-228600" defTabSz="938213">
              <a:defRPr sz="2400">
                <a:solidFill>
                  <a:schemeClr val="tx1"/>
                </a:solidFill>
                <a:latin typeface="Arial" panose="020B0604020202020204" pitchFamily="34" charset="0"/>
                <a:ea typeface="MS PGothic" panose="020B0600070205080204" pitchFamily="34" charset="-128"/>
              </a:defRPr>
            </a:lvl3pPr>
            <a:lvl4pPr marL="1600200" indent="-228600" defTabSz="938213">
              <a:defRPr sz="2400">
                <a:solidFill>
                  <a:schemeClr val="tx1"/>
                </a:solidFill>
                <a:latin typeface="Arial" panose="020B0604020202020204" pitchFamily="34" charset="0"/>
                <a:ea typeface="MS PGothic" panose="020B0600070205080204" pitchFamily="34" charset="-128"/>
              </a:defRPr>
            </a:lvl4pPr>
            <a:lvl5pPr marL="2057400" indent="-228600" defTabSz="938213">
              <a:defRPr sz="2400">
                <a:solidFill>
                  <a:schemeClr val="tx1"/>
                </a:solidFill>
                <a:latin typeface="Arial" panose="020B0604020202020204" pitchFamily="34" charset="0"/>
                <a:ea typeface="MS PGothic" panose="020B0600070205080204" pitchFamily="34" charset="-128"/>
              </a:defRPr>
            </a:lvl5pPr>
            <a:lvl6pPr marL="2514600" indent="-228600" defTabSz="9382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82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82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82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E3B15D7-6186-4706-A651-76353038B0E8}" type="slidenum">
              <a:rPr lang="en-US" altLang="en-US" sz="1400" b="1">
                <a:latin typeface="Times New Roman" panose="02020603050405020304" pitchFamily="18" charset="0"/>
                <a:cs typeface="Times New Roman" panose="02020603050405020304" pitchFamily="18" charset="0"/>
              </a:rPr>
              <a:pPr/>
              <a:t>‹#›</a:t>
            </a:fld>
            <a:endParaRPr lang="en-US" altLang="en-US"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90914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5000" y="1163638"/>
            <a:ext cx="5588000" cy="3143250"/>
          </a:xfrm>
          <a:prstGeom prst="rect">
            <a:avLst/>
          </a:prstGeom>
          <a:noFill/>
          <a:ln w="12700">
            <a:solidFill>
              <a:prstClr val="black"/>
            </a:solidFill>
          </a:ln>
        </p:spPr>
      </p:sp>
      <p:sp>
        <p:nvSpPr>
          <p:cNvPr id="3" name="Notes Placeholder 2"/>
          <p:cNvSpPr>
            <a:spLocks noGrp="1"/>
          </p:cNvSpPr>
          <p:nvPr>
            <p:ph type="body" idx="1"/>
          </p:nvPr>
        </p:nvSpPr>
        <p:spPr>
          <a:xfrm>
            <a:off x="686421" y="4481979"/>
            <a:ext cx="5485158" cy="3667652"/>
          </a:xfrm>
          <a:prstGeom prst="rect">
            <a:avLst/>
          </a:prstGeom>
        </p:spPr>
        <p:txBody>
          <a:bodyPr/>
          <a:lstStyle/>
          <a:p>
            <a:endParaRPr lang="en-US" dirty="0"/>
          </a:p>
        </p:txBody>
      </p:sp>
    </p:spTree>
    <p:extLst>
      <p:ext uri="{BB962C8B-B14F-4D97-AF65-F5344CB8AC3E}">
        <p14:creationId xmlns:p14="http://schemas.microsoft.com/office/powerpoint/2010/main" val="17171844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4.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5.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2.png"/><Relationship Id="rId2" Type="http://schemas.openxmlformats.org/officeDocument/2006/relationships/slideMaster" Target="../slideMasters/slideMaster2.xml"/><Relationship Id="rId1" Type="http://schemas.openxmlformats.org/officeDocument/2006/relationships/tags" Target="../tags/tag6.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7.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9.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0.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1.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2.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3.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4.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5.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6.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1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18.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19.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2.png"/><Relationship Id="rId2" Type="http://schemas.openxmlformats.org/officeDocument/2006/relationships/slideMaster" Target="../slideMasters/slideMaster2.xml"/><Relationship Id="rId1" Type="http://schemas.openxmlformats.org/officeDocument/2006/relationships/tags" Target="../tags/tag20.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75BAB087-D317-9E41-89CD-8BFD32A398C8}"/>
              </a:ext>
            </a:extLst>
          </p:cNvPr>
          <p:cNvGrpSpPr/>
          <p:nvPr userDrawn="1"/>
        </p:nvGrpSpPr>
        <p:grpSpPr>
          <a:xfrm>
            <a:off x="0" y="-1191"/>
            <a:ext cx="12192000" cy="6859193"/>
            <a:chOff x="0" y="-1191"/>
            <a:chExt cx="12192000" cy="6859193"/>
          </a:xfrm>
        </p:grpSpPr>
        <p:pic>
          <p:nvPicPr>
            <p:cNvPr id="10" name="Picture 9">
              <a:extLst>
                <a:ext uri="{FF2B5EF4-FFF2-40B4-BE49-F238E27FC236}">
                  <a16:creationId xmlns:a16="http://schemas.microsoft.com/office/drawing/2014/main" id="{183A33D5-2099-7749-B7E9-FDBFC7C50520}"/>
                </a:ext>
              </a:extLst>
            </p:cNvPr>
            <p:cNvPicPr>
              <a:picLocks noChangeAspect="1"/>
            </p:cNvPicPr>
            <p:nvPr userDrawn="1"/>
          </p:nvPicPr>
          <p:blipFill>
            <a:blip r:embed="rId2"/>
            <a:stretch>
              <a:fillRect/>
            </a:stretch>
          </p:blipFill>
          <p:spPr>
            <a:xfrm>
              <a:off x="0" y="3"/>
              <a:ext cx="12192000" cy="6857999"/>
            </a:xfrm>
            <a:prstGeom prst="rect">
              <a:avLst/>
            </a:prstGeom>
          </p:spPr>
        </p:pic>
        <p:pic>
          <p:nvPicPr>
            <p:cNvPr id="11" name="Picture 8">
              <a:extLst>
                <a:ext uri="{FF2B5EF4-FFF2-40B4-BE49-F238E27FC236}">
                  <a16:creationId xmlns:a16="http://schemas.microsoft.com/office/drawing/2014/main" id="{EF1E50B5-943B-8D43-B91A-108ACBEEAB2F}"/>
                </a:ext>
              </a:extLst>
            </p:cNvPr>
            <p:cNvPicPr>
              <a:picLocks noChangeAspect="1" noChangeArrowheads="1"/>
            </p:cNvPicPr>
            <p:nvPr userDrawn="1"/>
          </p:nvPicPr>
          <p:blipFill rotWithShape="1">
            <a:blip r:embed="rId3">
              <a:extLst>
                <a:ext uri="{28A0092B-C50C-407E-A947-70E740481C1C}">
                  <a14:useLocalDpi xmlns:a14="http://schemas.microsoft.com/office/drawing/2010/main"/>
                </a:ext>
              </a:extLst>
            </a:blip>
            <a:srcRect l="6730"/>
            <a:stretch/>
          </p:blipFill>
          <p:spPr bwMode="auto">
            <a:xfrm>
              <a:off x="3657600" y="-1191"/>
              <a:ext cx="8530058" cy="68591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1031170" name="Rectangle 2"/>
          <p:cNvSpPr>
            <a:spLocks noGrp="1" noChangeArrowheads="1"/>
          </p:cNvSpPr>
          <p:nvPr>
            <p:ph type="ctrTitle"/>
          </p:nvPr>
        </p:nvSpPr>
        <p:spPr>
          <a:xfrm>
            <a:off x="1428751" y="2339978"/>
            <a:ext cx="9753600" cy="1470025"/>
          </a:xfrm>
        </p:spPr>
        <p:txBody>
          <a:bodyPr/>
          <a:lstStyle>
            <a:lvl1pPr>
              <a:defRPr/>
            </a:lvl1pPr>
          </a:lstStyle>
          <a:p>
            <a:r>
              <a:rPr lang="en-US"/>
              <a:t>Click to edit Master title style</a:t>
            </a:r>
          </a:p>
        </p:txBody>
      </p:sp>
      <p:sp>
        <p:nvSpPr>
          <p:cNvPr id="1031171" name="Rectangle 3"/>
          <p:cNvSpPr>
            <a:spLocks noGrp="1" noChangeArrowheads="1"/>
          </p:cNvSpPr>
          <p:nvPr>
            <p:ph type="subTitle" idx="1"/>
          </p:nvPr>
        </p:nvSpPr>
        <p:spPr>
          <a:xfrm>
            <a:off x="2036233" y="3886200"/>
            <a:ext cx="8534400" cy="1752600"/>
          </a:xfrm>
        </p:spPr>
        <p:txBody>
          <a:bodyPr/>
          <a:lstStyle>
            <a:lvl1pPr marL="0" indent="0" algn="ctr">
              <a:buFontTx/>
              <a:buNone/>
              <a:defRPr/>
            </a:lvl1pPr>
          </a:lstStyle>
          <a:p>
            <a:r>
              <a:rPr lang="en-US"/>
              <a:t>Click to edit Master subtitle style</a:t>
            </a:r>
          </a:p>
        </p:txBody>
      </p:sp>
      <p:pic>
        <p:nvPicPr>
          <p:cNvPr id="7" name="Picture 6">
            <a:extLst>
              <a:ext uri="{FF2B5EF4-FFF2-40B4-BE49-F238E27FC236}">
                <a16:creationId xmlns:a16="http://schemas.microsoft.com/office/drawing/2014/main" id="{D0BBC9A4-0181-D54D-BA88-D45B6D6EACB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81000" y="6096000"/>
            <a:ext cx="2277320" cy="616809"/>
          </a:xfrm>
          <a:prstGeom prst="rect">
            <a:avLst/>
          </a:prstGeom>
        </p:spPr>
      </p:pic>
      <p:pic>
        <p:nvPicPr>
          <p:cNvPr id="8" name="Picture 7">
            <a:extLst>
              <a:ext uri="{FF2B5EF4-FFF2-40B4-BE49-F238E27FC236}">
                <a16:creationId xmlns:a16="http://schemas.microsoft.com/office/drawing/2014/main" id="{25CEC6EB-2D4D-9548-A7DE-8088B77722E9}"/>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l="13650" t="16349" r="20559" b="7354"/>
          <a:stretch/>
        </p:blipFill>
        <p:spPr>
          <a:xfrm>
            <a:off x="381000" y="533400"/>
            <a:ext cx="3657600" cy="1066800"/>
          </a:xfrm>
          <a:prstGeom prst="rect">
            <a:avLst/>
          </a:prstGeom>
        </p:spPr>
      </p:pic>
    </p:spTree>
    <p:extLst>
      <p:ext uri="{BB962C8B-B14F-4D97-AF65-F5344CB8AC3E}">
        <p14:creationId xmlns:p14="http://schemas.microsoft.com/office/powerpoint/2010/main" val="3237625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60482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88400" y="533400"/>
            <a:ext cx="2590800" cy="53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16000" y="533400"/>
            <a:ext cx="756920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876478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16000" y="533400"/>
            <a:ext cx="10363200" cy="762000"/>
          </a:xfrm>
        </p:spPr>
        <p:txBody>
          <a:bodyPr/>
          <a:lstStyle/>
          <a:p>
            <a:r>
              <a:rPr lang="en-US"/>
              <a:t>Click to edit Master title style</a:t>
            </a:r>
          </a:p>
        </p:txBody>
      </p:sp>
      <p:sp>
        <p:nvSpPr>
          <p:cNvPr id="3" name="Text Placeholder 2"/>
          <p:cNvSpPr>
            <a:spLocks noGrp="1"/>
          </p:cNvSpPr>
          <p:nvPr>
            <p:ph type="body" sz="half" idx="1"/>
          </p:nvPr>
        </p:nvSpPr>
        <p:spPr>
          <a:xfrm>
            <a:off x="1016000" y="1676400"/>
            <a:ext cx="50800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99200" y="1676400"/>
            <a:ext cx="50800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347036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774523"/>
          </a:xfrm>
          <a:prstGeom prst="rect">
            <a:avLst/>
          </a:prstGeom>
        </p:spPr>
        <p:txBody>
          <a:bodyPr/>
          <a:lstStyle>
            <a:lvl1pPr algn="l">
              <a:defRPr sz="4000" b="1" i="0" u="none" cap="all" baseline="0">
                <a:solidFill>
                  <a:srgbClr val="434445"/>
                </a:solidFill>
                <a:latin typeface="Arial"/>
                <a:cs typeface="Arial"/>
              </a:defRPr>
            </a:lvl1pPr>
          </a:lstStyle>
          <a:p>
            <a:r>
              <a:rPr lang="en-US" dirty="0"/>
              <a:t>SECTION TITLE GOES HERE</a:t>
            </a:r>
          </a:p>
        </p:txBody>
      </p:sp>
      <p:sp>
        <p:nvSpPr>
          <p:cNvPr id="3" name="Content Placeholder 2"/>
          <p:cNvSpPr>
            <a:spLocks noGrp="1"/>
          </p:cNvSpPr>
          <p:nvPr>
            <p:ph idx="1" hasCustomPrompt="1"/>
          </p:nvPr>
        </p:nvSpPr>
        <p:spPr>
          <a:xfrm>
            <a:off x="609600" y="3220437"/>
            <a:ext cx="10972800" cy="2307628"/>
          </a:xfrm>
          <a:prstGeom prst="rect">
            <a:avLst/>
          </a:prstGeom>
        </p:spPr>
        <p:txBody>
          <a:bodyPr/>
          <a:lstStyle>
            <a:lvl1pPr marL="548640" indent="-182880">
              <a:buClr>
                <a:srgbClr val="AC0D1C"/>
              </a:buClr>
              <a:buSzPct val="75000"/>
              <a:buFont typeface="Arial"/>
              <a:buChar char="•"/>
              <a:defRPr sz="1800" b="0" i="0">
                <a:latin typeface="Arial"/>
                <a:cs typeface="Arial"/>
              </a:defRPr>
            </a:lvl1pPr>
            <a:lvl2pPr marL="914400" indent="-182880">
              <a:buClr>
                <a:srgbClr val="AC0D1C"/>
              </a:buClr>
              <a:defRPr sz="1800" b="0" i="0">
                <a:solidFill>
                  <a:schemeClr val="tx1">
                    <a:lumMod val="50000"/>
                    <a:lumOff val="50000"/>
                  </a:schemeClr>
                </a:solidFill>
                <a:latin typeface="Arial"/>
                <a:cs typeface="Arial"/>
              </a:defRPr>
            </a:lvl2pPr>
            <a:lvl3pPr marL="1188720" indent="-182880">
              <a:buClr>
                <a:srgbClr val="AC0D1C"/>
              </a:buClr>
              <a:buSzPct val="50000"/>
              <a:buFont typeface="Wingdings" charset="2"/>
              <a:buChar char="v"/>
              <a:defRPr sz="1800" b="0" i="0">
                <a:solidFill>
                  <a:schemeClr val="tx1">
                    <a:lumMod val="50000"/>
                    <a:lumOff val="50000"/>
                  </a:schemeClr>
                </a:solidFill>
                <a:latin typeface="Arial"/>
                <a:cs typeface="Arial"/>
              </a:defRPr>
            </a:lvl3pPr>
            <a:lvl4pPr marL="1463040" indent="-182880">
              <a:buClr>
                <a:srgbClr val="AC0D1C"/>
              </a:buClr>
              <a:buSzPct val="75000"/>
              <a:buFont typeface="Wingdings" charset="2"/>
              <a:buChar char="Ø"/>
              <a:defRPr sz="1800" b="0" i="0">
                <a:solidFill>
                  <a:schemeClr val="tx1">
                    <a:lumMod val="50000"/>
                    <a:lumOff val="50000"/>
                  </a:schemeClr>
                </a:solidFill>
                <a:latin typeface="Arial"/>
                <a:cs typeface="Arial"/>
              </a:defRPr>
            </a:lvl4pPr>
            <a:lvl5pPr marL="1737360" indent="-182880">
              <a:buClr>
                <a:srgbClr val="AC0D1C"/>
              </a:buClr>
              <a:buSzPct val="75000"/>
              <a:defRPr sz="1800" b="0" i="0">
                <a:solidFill>
                  <a:schemeClr val="tx1">
                    <a:lumMod val="50000"/>
                    <a:lumOff val="50000"/>
                  </a:schemeClr>
                </a:solidFill>
                <a:latin typeface="Arial"/>
                <a:cs typeface="Arial"/>
              </a:defRPr>
            </a:lvl5pPr>
          </a:lstStyle>
          <a:p>
            <a:pPr lvl="0"/>
            <a:r>
              <a:rPr lang="en-US" dirty="0"/>
              <a:t>Example of bullet treatment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hasCustomPrompt="1"/>
          </p:nvPr>
        </p:nvSpPr>
        <p:spPr>
          <a:xfrm>
            <a:off x="609600" y="1453991"/>
            <a:ext cx="10972800" cy="426786"/>
          </a:xfrm>
          <a:prstGeom prst="rect">
            <a:avLst/>
          </a:prstGeom>
        </p:spPr>
        <p:txBody>
          <a:bodyPr/>
          <a:lstStyle>
            <a:lvl1pPr marL="0" indent="0">
              <a:buNone/>
              <a:defRPr sz="2600" b="1" i="0" cap="all">
                <a:solidFill>
                  <a:srgbClr val="AC0D1C"/>
                </a:solidFill>
                <a:latin typeface="Arial"/>
                <a:cs typeface="Arial"/>
              </a:defRPr>
            </a:lvl1pPr>
            <a:lvl2pPr marL="457200" indent="0">
              <a:buNone/>
              <a:defRPr b="0" i="0">
                <a:latin typeface="Arial"/>
                <a:cs typeface="Arial"/>
              </a:defRPr>
            </a:lvl2pPr>
            <a:lvl3pPr>
              <a:defRPr b="0" i="0">
                <a:latin typeface="Arial"/>
                <a:cs typeface="Arial"/>
              </a:defRPr>
            </a:lvl3pPr>
            <a:lvl4pPr>
              <a:defRPr b="0" i="0">
                <a:latin typeface="Arial"/>
                <a:cs typeface="Arial"/>
              </a:defRPr>
            </a:lvl4pPr>
            <a:lvl5pPr>
              <a:defRPr b="0" i="0">
                <a:latin typeface="Arial"/>
                <a:cs typeface="Arial"/>
              </a:defRPr>
            </a:lvl5pPr>
          </a:lstStyle>
          <a:p>
            <a:pPr lvl="0"/>
            <a:r>
              <a:rPr lang="en-US" dirty="0"/>
              <a:t>SECTION HEADER </a:t>
            </a:r>
          </a:p>
        </p:txBody>
      </p:sp>
      <p:sp>
        <p:nvSpPr>
          <p:cNvPr id="8" name="Content Placeholder 2"/>
          <p:cNvSpPr>
            <a:spLocks noGrp="1"/>
          </p:cNvSpPr>
          <p:nvPr>
            <p:ph idx="14" hasCustomPrompt="1"/>
          </p:nvPr>
        </p:nvSpPr>
        <p:spPr>
          <a:xfrm>
            <a:off x="609600" y="2009377"/>
            <a:ext cx="10972800" cy="1082886"/>
          </a:xfrm>
          <a:prstGeom prst="rect">
            <a:avLst/>
          </a:prstGeom>
        </p:spPr>
        <p:txBody>
          <a:bodyPr/>
          <a:lstStyle>
            <a:lvl1pPr marL="0" indent="0">
              <a:buNone/>
              <a:defRPr sz="1800" b="0" i="0" baseline="0">
                <a:solidFill>
                  <a:schemeClr val="tx1"/>
                </a:solidFill>
                <a:latin typeface="Arial"/>
                <a:cs typeface="Arial"/>
              </a:defRPr>
            </a:lvl1pPr>
            <a:lvl2pPr marL="457200" indent="0">
              <a:buNone/>
              <a:defRPr b="0" i="0">
                <a:latin typeface="Arial"/>
                <a:cs typeface="Arial"/>
              </a:defRPr>
            </a:lvl2pPr>
            <a:lvl3pPr>
              <a:defRPr b="0" i="0">
                <a:latin typeface="Arial"/>
                <a:cs typeface="Arial"/>
              </a:defRPr>
            </a:lvl3pPr>
            <a:lvl4pPr>
              <a:defRPr b="0" i="0">
                <a:latin typeface="Arial"/>
                <a:cs typeface="Arial"/>
              </a:defRPr>
            </a:lvl4pPr>
            <a:lvl5pPr>
              <a:defRPr b="0" i="0">
                <a:latin typeface="Arial"/>
                <a:cs typeface="Arial"/>
              </a:defRPr>
            </a:lvl5pPr>
          </a:lstStyle>
          <a:p>
            <a:pPr lvl="0"/>
            <a:r>
              <a:rPr lang="en-US" dirty="0"/>
              <a:t>Body copy goes here</a:t>
            </a:r>
          </a:p>
        </p:txBody>
      </p:sp>
    </p:spTree>
    <p:extLst>
      <p:ext uri="{BB962C8B-B14F-4D97-AF65-F5344CB8AC3E}">
        <p14:creationId xmlns:p14="http://schemas.microsoft.com/office/powerpoint/2010/main" val="30351980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185110" y="1233377"/>
            <a:ext cx="11821785"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2595372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171741" y="1233377"/>
            <a:ext cx="5711611"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Picture Placeholder 2"/>
          <p:cNvSpPr>
            <a:spLocks noGrp="1"/>
          </p:cNvSpPr>
          <p:nvPr>
            <p:ph type="pic" sz="quarter" idx="21"/>
          </p:nvPr>
        </p:nvSpPr>
        <p:spPr>
          <a:xfrm>
            <a:off x="6039297" y="1233380"/>
            <a:ext cx="5968361" cy="5072173"/>
          </a:xfrm>
          <a:prstGeom prst="rect">
            <a:avLst/>
          </a:prstGeom>
        </p:spPr>
        <p:txBody>
          <a:bodyPr/>
          <a:lstStyle>
            <a:lvl1pPr>
              <a:defRPr>
                <a:ln>
                  <a:noFill/>
                </a:ln>
                <a:solidFill>
                  <a:srgbClr val="50A5AB"/>
                </a:solidFill>
              </a:defRPr>
            </a:lvl1pPr>
          </a:lstStyle>
          <a:p>
            <a:endParaRPr lang="en-US" dirty="0"/>
          </a:p>
        </p:txBody>
      </p:sp>
      <p:cxnSp>
        <p:nvCxnSpPr>
          <p:cNvPr id="6" name="Straight Connector 5"/>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891407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6294475" y="1233377"/>
            <a:ext cx="5713180"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Picture Placeholder 2"/>
          <p:cNvSpPr>
            <a:spLocks noGrp="1"/>
          </p:cNvSpPr>
          <p:nvPr>
            <p:ph type="pic" sz="quarter" idx="21"/>
          </p:nvPr>
        </p:nvSpPr>
        <p:spPr>
          <a:xfrm>
            <a:off x="171742" y="1233380"/>
            <a:ext cx="5968361" cy="5072173"/>
          </a:xfrm>
          <a:prstGeom prst="rect">
            <a:avLst/>
          </a:prstGeom>
        </p:spPr>
        <p:txBody>
          <a:bodyPr/>
          <a:lstStyle>
            <a:lvl1pPr>
              <a:defRPr>
                <a:ln>
                  <a:noFill/>
                </a:ln>
                <a:solidFill>
                  <a:srgbClr val="50A5AB"/>
                </a:solidFill>
              </a:defRPr>
            </a:lvl1pPr>
          </a:lstStyle>
          <a:p>
            <a:endParaRPr lang="en-US" dirty="0"/>
          </a:p>
        </p:txBody>
      </p:sp>
      <p:cxnSp>
        <p:nvCxnSpPr>
          <p:cNvPr id="5" name="Straight Connector 4"/>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218210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21670" y="2"/>
            <a:ext cx="12538364" cy="6464594"/>
          </a:xfrm>
          <a:prstGeom prst="rect">
            <a:avLst/>
          </a:prstGeom>
        </p:spPr>
      </p:pic>
      <p:sp>
        <p:nvSpPr>
          <p:cNvPr id="8" name="Text Placeholder 3"/>
          <p:cNvSpPr>
            <a:spLocks noGrp="1"/>
          </p:cNvSpPr>
          <p:nvPr>
            <p:ph type="body" sz="quarter" idx="10"/>
          </p:nvPr>
        </p:nvSpPr>
        <p:spPr>
          <a:xfrm>
            <a:off x="0" y="6"/>
            <a:ext cx="12192000" cy="1073887"/>
          </a:xfrm>
          <a:prstGeom prst="rect">
            <a:avLst/>
          </a:prstGeom>
        </p:spPr>
        <p:txBody>
          <a:bodyPr anchor="ctr"/>
          <a:lstStyle>
            <a:lvl1pPr marL="0" indent="0" algn="l">
              <a:buNone/>
              <a:defRPr sz="3000" b="1">
                <a:solidFill>
                  <a:srgbClr val="008C99"/>
                </a:solidFill>
                <a:latin typeface="Gill Sans MT" panose="020B0502020104020203" pitchFamily="34" charset="0"/>
              </a:defRPr>
            </a:lvl1pPr>
          </a:lstStyle>
          <a:p>
            <a:pPr lvl="0"/>
            <a:r>
              <a:rPr lang="en-US" dirty="0"/>
              <a:t>Edit Master text styles</a:t>
            </a:r>
          </a:p>
        </p:txBody>
      </p:sp>
      <p:sp>
        <p:nvSpPr>
          <p:cNvPr id="9" name="Text Placeholder 5"/>
          <p:cNvSpPr>
            <a:spLocks noGrp="1"/>
          </p:cNvSpPr>
          <p:nvPr>
            <p:ph type="body" sz="quarter" idx="16"/>
          </p:nvPr>
        </p:nvSpPr>
        <p:spPr>
          <a:xfrm>
            <a:off x="171117" y="1197466"/>
            <a:ext cx="4606443" cy="446653"/>
          </a:xfrm>
          <a:prstGeom prst="rect">
            <a:avLst/>
          </a:prstGeom>
        </p:spPr>
        <p:txBody>
          <a:bodyPr/>
          <a:lstStyle>
            <a:lvl1pPr marL="0" indent="0" algn="l">
              <a:buNone/>
              <a:defRPr>
                <a:solidFill>
                  <a:srgbClr val="50A5AB"/>
                </a:solidFill>
                <a:latin typeface="Gill Sans MT" panose="020B0502020104020203" pitchFamily="34" charset="0"/>
              </a:defRPr>
            </a:lvl1pPr>
          </a:lstStyle>
          <a:p>
            <a:pPr lvl="0"/>
            <a:r>
              <a:rPr lang="en-US" dirty="0"/>
              <a:t>Edit Master text styles</a:t>
            </a:r>
          </a:p>
        </p:txBody>
      </p:sp>
      <p:sp>
        <p:nvSpPr>
          <p:cNvPr id="10" name="Text Placeholder 5"/>
          <p:cNvSpPr>
            <a:spLocks noGrp="1"/>
          </p:cNvSpPr>
          <p:nvPr>
            <p:ph type="body" sz="quarter" idx="19"/>
          </p:nvPr>
        </p:nvSpPr>
        <p:spPr>
          <a:xfrm>
            <a:off x="7401257" y="1197466"/>
            <a:ext cx="4606443" cy="446653"/>
          </a:xfrm>
          <a:prstGeom prst="rect">
            <a:avLst/>
          </a:prstGeom>
        </p:spPr>
        <p:txBody>
          <a:bodyPr/>
          <a:lstStyle>
            <a:lvl1pPr marL="0" indent="0" algn="l">
              <a:buNone/>
              <a:defRPr>
                <a:solidFill>
                  <a:srgbClr val="50A5AB"/>
                </a:solidFill>
                <a:latin typeface="Gill Sans MT" panose="020B0502020104020203" pitchFamily="34" charset="0"/>
              </a:defRPr>
            </a:lvl1pPr>
          </a:lstStyle>
          <a:p>
            <a:pPr lvl="0"/>
            <a:r>
              <a:rPr lang="en-US" dirty="0"/>
              <a:t>Edit Master text styles</a:t>
            </a:r>
          </a:p>
        </p:txBody>
      </p:sp>
      <p:sp>
        <p:nvSpPr>
          <p:cNvPr id="11" name="Text Placeholder 3"/>
          <p:cNvSpPr>
            <a:spLocks noGrp="1"/>
          </p:cNvSpPr>
          <p:nvPr>
            <p:ph type="body" sz="quarter" idx="20"/>
          </p:nvPr>
        </p:nvSpPr>
        <p:spPr>
          <a:xfrm>
            <a:off x="171741" y="1767688"/>
            <a:ext cx="4605867" cy="4452360"/>
          </a:xfrm>
          <a:prstGeom prst="rect">
            <a:avLst/>
          </a:prstGeom>
        </p:spPr>
        <p:txBody>
          <a:bodyPr/>
          <a:lstStyle>
            <a:lvl1pPr marL="171450" indent="-171450">
              <a:buFontTx/>
              <a:buBlip>
                <a:blip r:embed="rId4"/>
              </a:buBlip>
              <a:defRPr>
                <a:solidFill>
                  <a:srgbClr val="50A5AB"/>
                </a:solidFill>
              </a:defRPr>
            </a:lvl1pPr>
            <a:lvl2pPr marL="514350" indent="-171450">
              <a:buFontTx/>
              <a:buBlip>
                <a:blip r:embed="rId5"/>
              </a:buBlip>
              <a:defRPr>
                <a:solidFill>
                  <a:srgbClr val="50A5AB"/>
                </a:solidFill>
              </a:defRPr>
            </a:lvl2pPr>
            <a:lvl3pPr marL="857250" indent="-171450">
              <a:buFontTx/>
              <a:buBlip>
                <a:blip r:embed="rId6"/>
              </a:buBlip>
              <a:defRPr>
                <a:solidFill>
                  <a:srgbClr val="50A5AB"/>
                </a:solidFill>
              </a:defRPr>
            </a:lvl3pPr>
            <a:lvl4pPr marL="1200150" indent="-171450">
              <a:buFontTx/>
              <a:buBlip>
                <a:blip r:embed="rId7"/>
              </a:buBlip>
              <a:defRPr>
                <a:solidFill>
                  <a:srgbClr val="50A5AB"/>
                </a:solidFill>
              </a:defRPr>
            </a:lvl4pPr>
            <a:lvl5pPr marL="1543050" indent="-171450">
              <a:buFontTx/>
              <a:buBlip>
                <a:blip r:embed="rId4"/>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3"/>
          <p:cNvSpPr>
            <a:spLocks noGrp="1"/>
          </p:cNvSpPr>
          <p:nvPr>
            <p:ph type="body" sz="quarter" idx="21"/>
          </p:nvPr>
        </p:nvSpPr>
        <p:spPr>
          <a:xfrm>
            <a:off x="7401257" y="1767688"/>
            <a:ext cx="4605867" cy="4452360"/>
          </a:xfrm>
          <a:prstGeom prst="rect">
            <a:avLst/>
          </a:prstGeom>
        </p:spPr>
        <p:txBody>
          <a:bodyPr/>
          <a:lstStyle>
            <a:lvl1pPr marL="171450" indent="-171450">
              <a:buFontTx/>
              <a:buBlip>
                <a:blip r:embed="rId4"/>
              </a:buBlip>
              <a:defRPr>
                <a:solidFill>
                  <a:srgbClr val="50A5AB"/>
                </a:solidFill>
              </a:defRPr>
            </a:lvl1pPr>
            <a:lvl2pPr marL="514350" indent="-171450">
              <a:buFontTx/>
              <a:buBlip>
                <a:blip r:embed="rId5"/>
              </a:buBlip>
              <a:defRPr>
                <a:solidFill>
                  <a:srgbClr val="50A5AB"/>
                </a:solidFill>
              </a:defRPr>
            </a:lvl2pPr>
            <a:lvl3pPr marL="857250" indent="-171450">
              <a:buFontTx/>
              <a:buBlip>
                <a:blip r:embed="rId6"/>
              </a:buBlip>
              <a:defRPr>
                <a:solidFill>
                  <a:srgbClr val="50A5AB"/>
                </a:solidFill>
              </a:defRPr>
            </a:lvl3pPr>
            <a:lvl4pPr marL="1200150" indent="-171450">
              <a:buFontTx/>
              <a:buBlip>
                <a:blip r:embed="rId7"/>
              </a:buBlip>
              <a:defRPr>
                <a:solidFill>
                  <a:srgbClr val="50A5AB"/>
                </a:solidFill>
              </a:defRPr>
            </a:lvl4pPr>
            <a:lvl5pPr marL="1543050" indent="-171450">
              <a:buFontTx/>
              <a:buBlip>
                <a:blip r:embed="rId4"/>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4" name="Straight Connector 13"/>
          <p:cNvCxnSpPr/>
          <p:nvPr userDrawn="1"/>
        </p:nvCxnSpPr>
        <p:spPr>
          <a:xfrm>
            <a:off x="3" y="1073888"/>
            <a:ext cx="6989135"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942877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90">
    <p:spTree>
      <p:nvGrpSpPr>
        <p:cNvPr id="1" name=""/>
        <p:cNvGrpSpPr/>
        <p:nvPr/>
      </p:nvGrpSpPr>
      <p:grpSpPr>
        <a:xfrm>
          <a:off x="0" y="0"/>
          <a:ext cx="0" cy="0"/>
          <a:chOff x="0" y="0"/>
          <a:chExt cx="0" cy="0"/>
        </a:xfrm>
      </p:grpSpPr>
      <p:sp>
        <p:nvSpPr>
          <p:cNvPr id="10" name="AutoShape 3"/>
          <p:cNvSpPr>
            <a:spLocks noChangeAspect="1" noChangeArrowheads="1" noTextEdit="1"/>
          </p:cNvSpPr>
          <p:nvPr userDrawn="1"/>
        </p:nvSpPr>
        <p:spPr bwMode="auto">
          <a:xfrm>
            <a:off x="961628" y="3232499"/>
            <a:ext cx="9583849" cy="25931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1" name="Freeform 5"/>
          <p:cNvSpPr>
            <a:spLocks/>
          </p:cNvSpPr>
          <p:nvPr userDrawn="1"/>
        </p:nvSpPr>
        <p:spPr bwMode="auto">
          <a:xfrm>
            <a:off x="3567521" y="3232596"/>
            <a:ext cx="2331072" cy="2594380"/>
          </a:xfrm>
          <a:custGeom>
            <a:avLst/>
            <a:gdLst>
              <a:gd name="T0" fmla="*/ 0 w 1401"/>
              <a:gd name="T1" fmla="*/ 0 h 2079"/>
              <a:gd name="T2" fmla="*/ 0 w 1401"/>
              <a:gd name="T3" fmla="*/ 1677 h 2079"/>
              <a:gd name="T4" fmla="*/ 702 w 1401"/>
              <a:gd name="T5" fmla="*/ 2079 h 2079"/>
              <a:gd name="T6" fmla="*/ 1401 w 1401"/>
              <a:gd name="T7" fmla="*/ 1677 h 2079"/>
              <a:gd name="T8" fmla="*/ 1401 w 1401"/>
              <a:gd name="T9" fmla="*/ 0 h 2079"/>
              <a:gd name="T10" fmla="*/ 0 w 1401"/>
              <a:gd name="T11" fmla="*/ 0 h 2079"/>
            </a:gdLst>
            <a:ahLst/>
            <a:cxnLst>
              <a:cxn ang="0">
                <a:pos x="T0" y="T1"/>
              </a:cxn>
              <a:cxn ang="0">
                <a:pos x="T2" y="T3"/>
              </a:cxn>
              <a:cxn ang="0">
                <a:pos x="T4" y="T5"/>
              </a:cxn>
              <a:cxn ang="0">
                <a:pos x="T6" y="T7"/>
              </a:cxn>
              <a:cxn ang="0">
                <a:pos x="T8" y="T9"/>
              </a:cxn>
              <a:cxn ang="0">
                <a:pos x="T10" y="T11"/>
              </a:cxn>
            </a:cxnLst>
            <a:rect l="0" t="0" r="r" b="b"/>
            <a:pathLst>
              <a:path w="1401" h="2079">
                <a:moveTo>
                  <a:pt x="0" y="0"/>
                </a:moveTo>
                <a:lnTo>
                  <a:pt x="0" y="1677"/>
                </a:lnTo>
                <a:lnTo>
                  <a:pt x="702" y="2079"/>
                </a:lnTo>
                <a:lnTo>
                  <a:pt x="1401" y="1677"/>
                </a:lnTo>
                <a:lnTo>
                  <a:pt x="1401"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2" name="Freeform 6"/>
          <p:cNvSpPr>
            <a:spLocks/>
          </p:cNvSpPr>
          <p:nvPr userDrawn="1"/>
        </p:nvSpPr>
        <p:spPr bwMode="auto">
          <a:xfrm>
            <a:off x="8784699" y="3232596"/>
            <a:ext cx="2331072" cy="2594380"/>
          </a:xfrm>
          <a:custGeom>
            <a:avLst/>
            <a:gdLst>
              <a:gd name="T0" fmla="*/ 0 w 1401"/>
              <a:gd name="T1" fmla="*/ 0 h 2079"/>
              <a:gd name="T2" fmla="*/ 0 w 1401"/>
              <a:gd name="T3" fmla="*/ 1677 h 2079"/>
              <a:gd name="T4" fmla="*/ 700 w 1401"/>
              <a:gd name="T5" fmla="*/ 2079 h 2079"/>
              <a:gd name="T6" fmla="*/ 1401 w 1401"/>
              <a:gd name="T7" fmla="*/ 1677 h 2079"/>
              <a:gd name="T8" fmla="*/ 1401 w 1401"/>
              <a:gd name="T9" fmla="*/ 0 h 2079"/>
              <a:gd name="T10" fmla="*/ 0 w 1401"/>
              <a:gd name="T11" fmla="*/ 0 h 2079"/>
            </a:gdLst>
            <a:ahLst/>
            <a:cxnLst>
              <a:cxn ang="0">
                <a:pos x="T0" y="T1"/>
              </a:cxn>
              <a:cxn ang="0">
                <a:pos x="T2" y="T3"/>
              </a:cxn>
              <a:cxn ang="0">
                <a:pos x="T4" y="T5"/>
              </a:cxn>
              <a:cxn ang="0">
                <a:pos x="T6" y="T7"/>
              </a:cxn>
              <a:cxn ang="0">
                <a:pos x="T8" y="T9"/>
              </a:cxn>
              <a:cxn ang="0">
                <a:pos x="T10" y="T11"/>
              </a:cxn>
            </a:cxnLst>
            <a:rect l="0" t="0" r="r" b="b"/>
            <a:pathLst>
              <a:path w="1401" h="2079">
                <a:moveTo>
                  <a:pt x="0" y="0"/>
                </a:moveTo>
                <a:lnTo>
                  <a:pt x="0" y="1677"/>
                </a:lnTo>
                <a:lnTo>
                  <a:pt x="700" y="2079"/>
                </a:lnTo>
                <a:lnTo>
                  <a:pt x="1401" y="1677"/>
                </a:lnTo>
                <a:lnTo>
                  <a:pt x="1401"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3" name="Freeform 7"/>
          <p:cNvSpPr>
            <a:spLocks/>
          </p:cNvSpPr>
          <p:nvPr userDrawn="1"/>
        </p:nvSpPr>
        <p:spPr bwMode="auto">
          <a:xfrm>
            <a:off x="6177008" y="3232596"/>
            <a:ext cx="2332736" cy="2594380"/>
          </a:xfrm>
          <a:custGeom>
            <a:avLst/>
            <a:gdLst>
              <a:gd name="T0" fmla="*/ 0 w 1402"/>
              <a:gd name="T1" fmla="*/ 0 h 2079"/>
              <a:gd name="T2" fmla="*/ 0 w 1402"/>
              <a:gd name="T3" fmla="*/ 1677 h 2079"/>
              <a:gd name="T4" fmla="*/ 700 w 1402"/>
              <a:gd name="T5" fmla="*/ 2079 h 2079"/>
              <a:gd name="T6" fmla="*/ 1402 w 1402"/>
              <a:gd name="T7" fmla="*/ 1677 h 2079"/>
              <a:gd name="T8" fmla="*/ 1402 w 1402"/>
              <a:gd name="T9" fmla="*/ 0 h 2079"/>
              <a:gd name="T10" fmla="*/ 0 w 1402"/>
              <a:gd name="T11" fmla="*/ 0 h 2079"/>
            </a:gdLst>
            <a:ahLst/>
            <a:cxnLst>
              <a:cxn ang="0">
                <a:pos x="T0" y="T1"/>
              </a:cxn>
              <a:cxn ang="0">
                <a:pos x="T2" y="T3"/>
              </a:cxn>
              <a:cxn ang="0">
                <a:pos x="T4" y="T5"/>
              </a:cxn>
              <a:cxn ang="0">
                <a:pos x="T6" y="T7"/>
              </a:cxn>
              <a:cxn ang="0">
                <a:pos x="T8" y="T9"/>
              </a:cxn>
              <a:cxn ang="0">
                <a:pos x="T10" y="T11"/>
              </a:cxn>
            </a:cxnLst>
            <a:rect l="0" t="0" r="r" b="b"/>
            <a:pathLst>
              <a:path w="1402" h="2079">
                <a:moveTo>
                  <a:pt x="0" y="0"/>
                </a:moveTo>
                <a:lnTo>
                  <a:pt x="0" y="1677"/>
                </a:lnTo>
                <a:lnTo>
                  <a:pt x="700" y="2079"/>
                </a:lnTo>
                <a:lnTo>
                  <a:pt x="1402" y="1677"/>
                </a:lnTo>
                <a:lnTo>
                  <a:pt x="1402"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4" name="Freeform 8"/>
          <p:cNvSpPr>
            <a:spLocks/>
          </p:cNvSpPr>
          <p:nvPr userDrawn="1"/>
        </p:nvSpPr>
        <p:spPr bwMode="auto">
          <a:xfrm>
            <a:off x="961624" y="3232596"/>
            <a:ext cx="2331072" cy="2594380"/>
          </a:xfrm>
          <a:custGeom>
            <a:avLst/>
            <a:gdLst>
              <a:gd name="T0" fmla="*/ 0 w 1401"/>
              <a:gd name="T1" fmla="*/ 0 h 2079"/>
              <a:gd name="T2" fmla="*/ 0 w 1401"/>
              <a:gd name="T3" fmla="*/ 1677 h 2079"/>
              <a:gd name="T4" fmla="*/ 701 w 1401"/>
              <a:gd name="T5" fmla="*/ 2079 h 2079"/>
              <a:gd name="T6" fmla="*/ 1401 w 1401"/>
              <a:gd name="T7" fmla="*/ 1677 h 2079"/>
              <a:gd name="T8" fmla="*/ 1401 w 1401"/>
              <a:gd name="T9" fmla="*/ 0 h 2079"/>
              <a:gd name="T10" fmla="*/ 0 w 1401"/>
              <a:gd name="T11" fmla="*/ 0 h 2079"/>
            </a:gdLst>
            <a:ahLst/>
            <a:cxnLst>
              <a:cxn ang="0">
                <a:pos x="T0" y="T1"/>
              </a:cxn>
              <a:cxn ang="0">
                <a:pos x="T2" y="T3"/>
              </a:cxn>
              <a:cxn ang="0">
                <a:pos x="T4" y="T5"/>
              </a:cxn>
              <a:cxn ang="0">
                <a:pos x="T6" y="T7"/>
              </a:cxn>
              <a:cxn ang="0">
                <a:pos x="T8" y="T9"/>
              </a:cxn>
              <a:cxn ang="0">
                <a:pos x="T10" y="T11"/>
              </a:cxn>
            </a:cxnLst>
            <a:rect l="0" t="0" r="r" b="b"/>
            <a:pathLst>
              <a:path w="1401" h="2079">
                <a:moveTo>
                  <a:pt x="0" y="0"/>
                </a:moveTo>
                <a:lnTo>
                  <a:pt x="0" y="1677"/>
                </a:lnTo>
                <a:lnTo>
                  <a:pt x="701" y="2079"/>
                </a:lnTo>
                <a:lnTo>
                  <a:pt x="1401" y="1677"/>
                </a:lnTo>
                <a:lnTo>
                  <a:pt x="1401"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5"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16" name="Text Placeholder 5"/>
          <p:cNvSpPr>
            <a:spLocks noGrp="1"/>
          </p:cNvSpPr>
          <p:nvPr>
            <p:ph type="body" sz="quarter" idx="21"/>
          </p:nvPr>
        </p:nvSpPr>
        <p:spPr>
          <a:xfrm>
            <a:off x="961625" y="3231154"/>
            <a:ext cx="2327483" cy="406049"/>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17" name="Text Placeholder 5"/>
          <p:cNvSpPr>
            <a:spLocks noGrp="1"/>
          </p:cNvSpPr>
          <p:nvPr>
            <p:ph type="body" sz="quarter" idx="22"/>
          </p:nvPr>
        </p:nvSpPr>
        <p:spPr>
          <a:xfrm>
            <a:off x="961625" y="3637206"/>
            <a:ext cx="2335907" cy="2188429"/>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26" name="Text Placeholder 5"/>
          <p:cNvSpPr>
            <a:spLocks noGrp="1"/>
          </p:cNvSpPr>
          <p:nvPr>
            <p:ph type="body" sz="quarter" idx="23"/>
          </p:nvPr>
        </p:nvSpPr>
        <p:spPr>
          <a:xfrm>
            <a:off x="3602737" y="3231154"/>
            <a:ext cx="2327483" cy="406049"/>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7" name="Text Placeholder 5"/>
          <p:cNvSpPr>
            <a:spLocks noGrp="1"/>
          </p:cNvSpPr>
          <p:nvPr>
            <p:ph type="body" sz="quarter" idx="24"/>
          </p:nvPr>
        </p:nvSpPr>
        <p:spPr>
          <a:xfrm>
            <a:off x="3602733" y="3637206"/>
            <a:ext cx="2335907" cy="2188429"/>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28" name="Text Placeholder 5"/>
          <p:cNvSpPr>
            <a:spLocks noGrp="1"/>
          </p:cNvSpPr>
          <p:nvPr>
            <p:ph type="body" sz="quarter" idx="25"/>
          </p:nvPr>
        </p:nvSpPr>
        <p:spPr>
          <a:xfrm>
            <a:off x="6178050" y="3231154"/>
            <a:ext cx="2327483" cy="406049"/>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9" name="Text Placeholder 5"/>
          <p:cNvSpPr>
            <a:spLocks noGrp="1"/>
          </p:cNvSpPr>
          <p:nvPr>
            <p:ph type="body" sz="quarter" idx="26"/>
          </p:nvPr>
        </p:nvSpPr>
        <p:spPr>
          <a:xfrm>
            <a:off x="6178049" y="3637206"/>
            <a:ext cx="2335907" cy="2188429"/>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30" name="Text Placeholder 5"/>
          <p:cNvSpPr>
            <a:spLocks noGrp="1"/>
          </p:cNvSpPr>
          <p:nvPr>
            <p:ph type="body" sz="quarter" idx="27"/>
          </p:nvPr>
        </p:nvSpPr>
        <p:spPr>
          <a:xfrm>
            <a:off x="8748113" y="3231154"/>
            <a:ext cx="2327483" cy="406049"/>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31" name="Text Placeholder 5"/>
          <p:cNvSpPr>
            <a:spLocks noGrp="1"/>
          </p:cNvSpPr>
          <p:nvPr>
            <p:ph type="body" sz="quarter" idx="28"/>
          </p:nvPr>
        </p:nvSpPr>
        <p:spPr>
          <a:xfrm>
            <a:off x="8748113" y="3637206"/>
            <a:ext cx="2335907" cy="2188429"/>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33" name="Text Placeholder 5"/>
          <p:cNvSpPr>
            <a:spLocks noGrp="1"/>
          </p:cNvSpPr>
          <p:nvPr>
            <p:ph type="body" sz="quarter" idx="30"/>
          </p:nvPr>
        </p:nvSpPr>
        <p:spPr>
          <a:xfrm>
            <a:off x="961623" y="1378040"/>
            <a:ext cx="10154148" cy="1674254"/>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41420777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91">
    <p:spTree>
      <p:nvGrpSpPr>
        <p:cNvPr id="1" name=""/>
        <p:cNvGrpSpPr/>
        <p:nvPr/>
      </p:nvGrpSpPr>
      <p:grpSpPr>
        <a:xfrm>
          <a:off x="0" y="0"/>
          <a:ext cx="0" cy="0"/>
          <a:chOff x="0" y="0"/>
          <a:chExt cx="0" cy="0"/>
        </a:xfrm>
      </p:grpSpPr>
      <p:cxnSp>
        <p:nvCxnSpPr>
          <p:cNvPr id="19" name="Straight Connector 18"/>
          <p:cNvCxnSpPr/>
          <p:nvPr userDrawn="1"/>
        </p:nvCxnSpPr>
        <p:spPr>
          <a:xfrm>
            <a:off x="1240370" y="2137795"/>
            <a:ext cx="10951633" cy="0"/>
          </a:xfrm>
          <a:prstGeom prst="line">
            <a:avLst/>
          </a:prstGeom>
          <a:ln w="28575">
            <a:solidFill>
              <a:srgbClr val="1C344D"/>
            </a:solidFill>
          </a:ln>
        </p:spPr>
        <p:style>
          <a:lnRef idx="1">
            <a:schemeClr val="dk1"/>
          </a:lnRef>
          <a:fillRef idx="0">
            <a:schemeClr val="dk1"/>
          </a:fillRef>
          <a:effectRef idx="0">
            <a:schemeClr val="dk1"/>
          </a:effectRef>
          <a:fontRef idx="minor">
            <a:schemeClr val="tx1"/>
          </a:fontRef>
        </p:style>
      </p:cxnSp>
      <p:sp>
        <p:nvSpPr>
          <p:cNvPr id="20"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21" name="Text Placeholder 5"/>
          <p:cNvSpPr>
            <a:spLocks noGrp="1"/>
          </p:cNvSpPr>
          <p:nvPr>
            <p:ph type="body" sz="quarter" idx="21"/>
          </p:nvPr>
        </p:nvSpPr>
        <p:spPr>
          <a:xfrm>
            <a:off x="649582"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2" name="Text Placeholder 5"/>
          <p:cNvSpPr>
            <a:spLocks noGrp="1"/>
          </p:cNvSpPr>
          <p:nvPr>
            <p:ph type="body" sz="quarter" idx="22"/>
          </p:nvPr>
        </p:nvSpPr>
        <p:spPr>
          <a:xfrm>
            <a:off x="649582"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3" name="Text Placeholder 5"/>
          <p:cNvSpPr>
            <a:spLocks noGrp="1"/>
          </p:cNvSpPr>
          <p:nvPr>
            <p:ph type="body" sz="quarter" idx="23"/>
          </p:nvPr>
        </p:nvSpPr>
        <p:spPr>
          <a:xfrm>
            <a:off x="3394211"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4" name="Text Placeholder 5"/>
          <p:cNvSpPr>
            <a:spLocks noGrp="1"/>
          </p:cNvSpPr>
          <p:nvPr>
            <p:ph type="body" sz="quarter" idx="24"/>
          </p:nvPr>
        </p:nvSpPr>
        <p:spPr>
          <a:xfrm>
            <a:off x="3394211"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5" name="Text Placeholder 5"/>
          <p:cNvSpPr>
            <a:spLocks noGrp="1"/>
          </p:cNvSpPr>
          <p:nvPr>
            <p:ph type="body" sz="quarter" idx="25"/>
          </p:nvPr>
        </p:nvSpPr>
        <p:spPr>
          <a:xfrm>
            <a:off x="6138841"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6" name="Text Placeholder 5"/>
          <p:cNvSpPr>
            <a:spLocks noGrp="1"/>
          </p:cNvSpPr>
          <p:nvPr>
            <p:ph type="body" sz="quarter" idx="26"/>
          </p:nvPr>
        </p:nvSpPr>
        <p:spPr>
          <a:xfrm>
            <a:off x="6138841"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7" name="Text Placeholder 5"/>
          <p:cNvSpPr>
            <a:spLocks noGrp="1"/>
          </p:cNvSpPr>
          <p:nvPr>
            <p:ph type="body" sz="quarter" idx="27"/>
          </p:nvPr>
        </p:nvSpPr>
        <p:spPr>
          <a:xfrm>
            <a:off x="8883470"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8" name="Text Placeholder 5"/>
          <p:cNvSpPr>
            <a:spLocks noGrp="1"/>
          </p:cNvSpPr>
          <p:nvPr>
            <p:ph type="body" sz="quarter" idx="28"/>
          </p:nvPr>
        </p:nvSpPr>
        <p:spPr>
          <a:xfrm>
            <a:off x="8883470"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445735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410023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93">
    <p:spTree>
      <p:nvGrpSpPr>
        <p:cNvPr id="1" name=""/>
        <p:cNvGrpSpPr/>
        <p:nvPr/>
      </p:nvGrpSpPr>
      <p:grpSpPr>
        <a:xfrm>
          <a:off x="0" y="0"/>
          <a:ext cx="0" cy="0"/>
          <a:chOff x="0" y="0"/>
          <a:chExt cx="0" cy="0"/>
        </a:xfrm>
      </p:grpSpPr>
      <p:cxnSp>
        <p:nvCxnSpPr>
          <p:cNvPr id="19" name="Straight Connector 18"/>
          <p:cNvCxnSpPr/>
          <p:nvPr userDrawn="1"/>
        </p:nvCxnSpPr>
        <p:spPr>
          <a:xfrm>
            <a:off x="4" y="2137795"/>
            <a:ext cx="10951633" cy="0"/>
          </a:xfrm>
          <a:prstGeom prst="line">
            <a:avLst/>
          </a:prstGeom>
          <a:ln w="28575">
            <a:solidFill>
              <a:srgbClr val="1C344D"/>
            </a:solidFill>
          </a:ln>
        </p:spPr>
        <p:style>
          <a:lnRef idx="1">
            <a:schemeClr val="dk1"/>
          </a:lnRef>
          <a:fillRef idx="0">
            <a:schemeClr val="dk1"/>
          </a:fillRef>
          <a:effectRef idx="0">
            <a:schemeClr val="dk1"/>
          </a:effectRef>
          <a:fontRef idx="minor">
            <a:schemeClr val="tx1"/>
          </a:fontRef>
        </p:style>
      </p:cxnSp>
      <p:sp>
        <p:nvSpPr>
          <p:cNvPr id="7"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8" name="Text Placeholder 5"/>
          <p:cNvSpPr>
            <a:spLocks noGrp="1"/>
          </p:cNvSpPr>
          <p:nvPr>
            <p:ph type="body" sz="quarter" idx="21"/>
          </p:nvPr>
        </p:nvSpPr>
        <p:spPr>
          <a:xfrm>
            <a:off x="649582"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10" name="Text Placeholder 5"/>
          <p:cNvSpPr>
            <a:spLocks noGrp="1"/>
          </p:cNvSpPr>
          <p:nvPr>
            <p:ph type="body" sz="quarter" idx="22"/>
          </p:nvPr>
        </p:nvSpPr>
        <p:spPr>
          <a:xfrm>
            <a:off x="649582"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1" name="Text Placeholder 5"/>
          <p:cNvSpPr>
            <a:spLocks noGrp="1"/>
          </p:cNvSpPr>
          <p:nvPr>
            <p:ph type="body" sz="quarter" idx="23"/>
          </p:nvPr>
        </p:nvSpPr>
        <p:spPr>
          <a:xfrm>
            <a:off x="3394211"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12" name="Text Placeholder 5"/>
          <p:cNvSpPr>
            <a:spLocks noGrp="1"/>
          </p:cNvSpPr>
          <p:nvPr>
            <p:ph type="body" sz="quarter" idx="24"/>
          </p:nvPr>
        </p:nvSpPr>
        <p:spPr>
          <a:xfrm>
            <a:off x="3394211"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3" name="Text Placeholder 5"/>
          <p:cNvSpPr>
            <a:spLocks noGrp="1"/>
          </p:cNvSpPr>
          <p:nvPr>
            <p:ph type="body" sz="quarter" idx="25"/>
          </p:nvPr>
        </p:nvSpPr>
        <p:spPr>
          <a:xfrm>
            <a:off x="6138841"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14" name="Text Placeholder 5"/>
          <p:cNvSpPr>
            <a:spLocks noGrp="1"/>
          </p:cNvSpPr>
          <p:nvPr>
            <p:ph type="body" sz="quarter" idx="26"/>
          </p:nvPr>
        </p:nvSpPr>
        <p:spPr>
          <a:xfrm>
            <a:off x="6138841"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8" name="Text Placeholder 5"/>
          <p:cNvSpPr>
            <a:spLocks noGrp="1"/>
          </p:cNvSpPr>
          <p:nvPr>
            <p:ph type="body" sz="quarter" idx="27"/>
          </p:nvPr>
        </p:nvSpPr>
        <p:spPr>
          <a:xfrm>
            <a:off x="8883470"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0" name="Text Placeholder 5"/>
          <p:cNvSpPr>
            <a:spLocks noGrp="1"/>
          </p:cNvSpPr>
          <p:nvPr>
            <p:ph type="body" sz="quarter" idx="28"/>
          </p:nvPr>
        </p:nvSpPr>
        <p:spPr>
          <a:xfrm>
            <a:off x="8883470"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6556144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4">
    <p:spTree>
      <p:nvGrpSpPr>
        <p:cNvPr id="1" name=""/>
        <p:cNvGrpSpPr/>
        <p:nvPr/>
      </p:nvGrpSpPr>
      <p:grpSpPr>
        <a:xfrm>
          <a:off x="0" y="0"/>
          <a:ext cx="0" cy="0"/>
          <a:chOff x="0" y="0"/>
          <a:chExt cx="0" cy="0"/>
        </a:xfrm>
      </p:grpSpPr>
      <p:sp>
        <p:nvSpPr>
          <p:cNvPr id="8" name="Freeform 7"/>
          <p:cNvSpPr>
            <a:spLocks/>
          </p:cNvSpPr>
          <p:nvPr userDrawn="1"/>
        </p:nvSpPr>
        <p:spPr bwMode="auto">
          <a:xfrm>
            <a:off x="4900084" y="1616075"/>
            <a:ext cx="2643717" cy="2935288"/>
          </a:xfrm>
          <a:custGeom>
            <a:avLst/>
            <a:gdLst>
              <a:gd name="T0" fmla="*/ 0 w 1249"/>
              <a:gd name="T1" fmla="*/ 0 h 1849"/>
              <a:gd name="T2" fmla="*/ 0 w 1249"/>
              <a:gd name="T3" fmla="*/ 1492 h 1849"/>
              <a:gd name="T4" fmla="*/ 625 w 1249"/>
              <a:gd name="T5" fmla="*/ 1849 h 1849"/>
              <a:gd name="T6" fmla="*/ 1249 w 1249"/>
              <a:gd name="T7" fmla="*/ 1492 h 1849"/>
              <a:gd name="T8" fmla="*/ 1249 w 1249"/>
              <a:gd name="T9" fmla="*/ 0 h 1849"/>
              <a:gd name="T10" fmla="*/ 0 w 1249"/>
              <a:gd name="T11" fmla="*/ 0 h 1849"/>
              <a:gd name="T12" fmla="*/ 0 w 1249"/>
              <a:gd name="T13" fmla="*/ 0 h 1849"/>
              <a:gd name="T14" fmla="*/ 0 w 1249"/>
              <a:gd name="T15" fmla="*/ 0 h 18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9" h="1849">
                <a:moveTo>
                  <a:pt x="0" y="0"/>
                </a:moveTo>
                <a:lnTo>
                  <a:pt x="0" y="1492"/>
                </a:lnTo>
                <a:lnTo>
                  <a:pt x="625" y="1849"/>
                </a:lnTo>
                <a:lnTo>
                  <a:pt x="1249" y="1492"/>
                </a:lnTo>
                <a:lnTo>
                  <a:pt x="1249" y="0"/>
                </a:lnTo>
                <a:lnTo>
                  <a:pt x="0" y="0"/>
                </a:lnTo>
                <a:lnTo>
                  <a:pt x="0"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9" name="Freeform 8"/>
          <p:cNvSpPr>
            <a:spLocks/>
          </p:cNvSpPr>
          <p:nvPr userDrawn="1"/>
        </p:nvSpPr>
        <p:spPr bwMode="auto">
          <a:xfrm>
            <a:off x="5427136" y="3863975"/>
            <a:ext cx="1591733" cy="1373188"/>
          </a:xfrm>
          <a:custGeom>
            <a:avLst/>
            <a:gdLst>
              <a:gd name="T0" fmla="*/ 376 w 752"/>
              <a:gd name="T1" fmla="*/ 0 h 865"/>
              <a:gd name="T2" fmla="*/ 0 w 752"/>
              <a:gd name="T3" fmla="*/ 217 h 865"/>
              <a:gd name="T4" fmla="*/ 0 w 752"/>
              <a:gd name="T5" fmla="*/ 648 h 865"/>
              <a:gd name="T6" fmla="*/ 376 w 752"/>
              <a:gd name="T7" fmla="*/ 865 h 865"/>
              <a:gd name="T8" fmla="*/ 752 w 752"/>
              <a:gd name="T9" fmla="*/ 648 h 865"/>
              <a:gd name="T10" fmla="*/ 752 w 752"/>
              <a:gd name="T11" fmla="*/ 217 h 865"/>
              <a:gd name="T12" fmla="*/ 376 w 752"/>
              <a:gd name="T13" fmla="*/ 0 h 865"/>
            </a:gdLst>
            <a:ahLst/>
            <a:cxnLst>
              <a:cxn ang="0">
                <a:pos x="T0" y="T1"/>
              </a:cxn>
              <a:cxn ang="0">
                <a:pos x="T2" y="T3"/>
              </a:cxn>
              <a:cxn ang="0">
                <a:pos x="T4" y="T5"/>
              </a:cxn>
              <a:cxn ang="0">
                <a:pos x="T6" y="T7"/>
              </a:cxn>
              <a:cxn ang="0">
                <a:pos x="T8" y="T9"/>
              </a:cxn>
              <a:cxn ang="0">
                <a:pos x="T10" y="T11"/>
              </a:cxn>
              <a:cxn ang="0">
                <a:pos x="T12" y="T13"/>
              </a:cxn>
            </a:cxnLst>
            <a:rect l="0" t="0" r="r" b="b"/>
            <a:pathLst>
              <a:path w="752" h="865">
                <a:moveTo>
                  <a:pt x="376" y="0"/>
                </a:moveTo>
                <a:lnTo>
                  <a:pt x="0" y="217"/>
                </a:lnTo>
                <a:lnTo>
                  <a:pt x="0" y="648"/>
                </a:lnTo>
                <a:lnTo>
                  <a:pt x="376" y="865"/>
                </a:lnTo>
                <a:lnTo>
                  <a:pt x="752" y="648"/>
                </a:lnTo>
                <a:lnTo>
                  <a:pt x="752" y="217"/>
                </a:lnTo>
                <a:lnTo>
                  <a:pt x="376" y="0"/>
                </a:lnTo>
                <a:close/>
              </a:path>
            </a:pathLst>
          </a:custGeom>
          <a:solidFill>
            <a:srgbClr val="EDEDED"/>
          </a:solidFill>
          <a:ln>
            <a:noFill/>
          </a:ln>
          <a:effectLst>
            <a:outerShdw blurRad="50800" dist="38100" dir="5400000" algn="t" rotWithShape="0">
              <a:prstClr val="black">
                <a:alpha val="40000"/>
              </a:prstClr>
            </a:outerShdw>
          </a:effectLst>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0" name="Freeform 9"/>
          <p:cNvSpPr>
            <a:spLocks/>
          </p:cNvSpPr>
          <p:nvPr userDrawn="1"/>
        </p:nvSpPr>
        <p:spPr bwMode="auto">
          <a:xfrm>
            <a:off x="1885954" y="1616075"/>
            <a:ext cx="2647951" cy="2935288"/>
          </a:xfrm>
          <a:custGeom>
            <a:avLst/>
            <a:gdLst>
              <a:gd name="T0" fmla="*/ 0 w 1251"/>
              <a:gd name="T1" fmla="*/ 0 h 1849"/>
              <a:gd name="T2" fmla="*/ 0 w 1251"/>
              <a:gd name="T3" fmla="*/ 1492 h 1849"/>
              <a:gd name="T4" fmla="*/ 626 w 1251"/>
              <a:gd name="T5" fmla="*/ 1849 h 1849"/>
              <a:gd name="T6" fmla="*/ 1251 w 1251"/>
              <a:gd name="T7" fmla="*/ 1492 h 1849"/>
              <a:gd name="T8" fmla="*/ 1251 w 1251"/>
              <a:gd name="T9" fmla="*/ 0 h 1849"/>
              <a:gd name="T10" fmla="*/ 0 w 1251"/>
              <a:gd name="T11" fmla="*/ 0 h 1849"/>
              <a:gd name="T12" fmla="*/ 0 w 1251"/>
              <a:gd name="T13" fmla="*/ 0 h 1849"/>
              <a:gd name="T14" fmla="*/ 0 w 1251"/>
              <a:gd name="T15" fmla="*/ 0 h 18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51" h="1849">
                <a:moveTo>
                  <a:pt x="0" y="0"/>
                </a:moveTo>
                <a:lnTo>
                  <a:pt x="0" y="1492"/>
                </a:lnTo>
                <a:lnTo>
                  <a:pt x="626" y="1849"/>
                </a:lnTo>
                <a:lnTo>
                  <a:pt x="1251" y="1492"/>
                </a:lnTo>
                <a:lnTo>
                  <a:pt x="1251" y="0"/>
                </a:lnTo>
                <a:lnTo>
                  <a:pt x="0" y="0"/>
                </a:lnTo>
                <a:lnTo>
                  <a:pt x="0"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1" name="Freeform 10"/>
          <p:cNvSpPr>
            <a:spLocks/>
          </p:cNvSpPr>
          <p:nvPr userDrawn="1"/>
        </p:nvSpPr>
        <p:spPr bwMode="auto">
          <a:xfrm>
            <a:off x="2415121" y="3863975"/>
            <a:ext cx="1589617" cy="1373188"/>
          </a:xfrm>
          <a:custGeom>
            <a:avLst/>
            <a:gdLst>
              <a:gd name="T0" fmla="*/ 376 w 751"/>
              <a:gd name="T1" fmla="*/ 0 h 865"/>
              <a:gd name="T2" fmla="*/ 0 w 751"/>
              <a:gd name="T3" fmla="*/ 217 h 865"/>
              <a:gd name="T4" fmla="*/ 0 w 751"/>
              <a:gd name="T5" fmla="*/ 648 h 865"/>
              <a:gd name="T6" fmla="*/ 376 w 751"/>
              <a:gd name="T7" fmla="*/ 865 h 865"/>
              <a:gd name="T8" fmla="*/ 751 w 751"/>
              <a:gd name="T9" fmla="*/ 648 h 865"/>
              <a:gd name="T10" fmla="*/ 751 w 751"/>
              <a:gd name="T11" fmla="*/ 217 h 865"/>
              <a:gd name="T12" fmla="*/ 376 w 751"/>
              <a:gd name="T13" fmla="*/ 0 h 865"/>
            </a:gdLst>
            <a:ahLst/>
            <a:cxnLst>
              <a:cxn ang="0">
                <a:pos x="T0" y="T1"/>
              </a:cxn>
              <a:cxn ang="0">
                <a:pos x="T2" y="T3"/>
              </a:cxn>
              <a:cxn ang="0">
                <a:pos x="T4" y="T5"/>
              </a:cxn>
              <a:cxn ang="0">
                <a:pos x="T6" y="T7"/>
              </a:cxn>
              <a:cxn ang="0">
                <a:pos x="T8" y="T9"/>
              </a:cxn>
              <a:cxn ang="0">
                <a:pos x="T10" y="T11"/>
              </a:cxn>
              <a:cxn ang="0">
                <a:pos x="T12" y="T13"/>
              </a:cxn>
            </a:cxnLst>
            <a:rect l="0" t="0" r="r" b="b"/>
            <a:pathLst>
              <a:path w="751" h="865">
                <a:moveTo>
                  <a:pt x="376" y="0"/>
                </a:moveTo>
                <a:lnTo>
                  <a:pt x="0" y="217"/>
                </a:lnTo>
                <a:lnTo>
                  <a:pt x="0" y="648"/>
                </a:lnTo>
                <a:lnTo>
                  <a:pt x="376" y="865"/>
                </a:lnTo>
                <a:lnTo>
                  <a:pt x="751" y="648"/>
                </a:lnTo>
                <a:lnTo>
                  <a:pt x="751" y="217"/>
                </a:lnTo>
                <a:lnTo>
                  <a:pt x="376" y="0"/>
                </a:lnTo>
                <a:close/>
              </a:path>
            </a:pathLst>
          </a:custGeom>
          <a:solidFill>
            <a:srgbClr val="EDEDED"/>
          </a:solidFill>
          <a:ln>
            <a:noFill/>
          </a:ln>
          <a:effectLst>
            <a:outerShdw blurRad="50800" dist="38100" dir="5400000" algn="t" rotWithShape="0">
              <a:prstClr val="black">
                <a:alpha val="40000"/>
              </a:prstClr>
            </a:outerShdw>
          </a:effectLst>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2" name="Freeform 11"/>
          <p:cNvSpPr>
            <a:spLocks/>
          </p:cNvSpPr>
          <p:nvPr userDrawn="1"/>
        </p:nvSpPr>
        <p:spPr bwMode="auto">
          <a:xfrm>
            <a:off x="7909987" y="1616075"/>
            <a:ext cx="2647951" cy="2935288"/>
          </a:xfrm>
          <a:custGeom>
            <a:avLst/>
            <a:gdLst>
              <a:gd name="T0" fmla="*/ 0 w 1251"/>
              <a:gd name="T1" fmla="*/ 0 h 1849"/>
              <a:gd name="T2" fmla="*/ 0 w 1251"/>
              <a:gd name="T3" fmla="*/ 1492 h 1849"/>
              <a:gd name="T4" fmla="*/ 626 w 1251"/>
              <a:gd name="T5" fmla="*/ 1849 h 1849"/>
              <a:gd name="T6" fmla="*/ 1251 w 1251"/>
              <a:gd name="T7" fmla="*/ 1492 h 1849"/>
              <a:gd name="T8" fmla="*/ 1251 w 1251"/>
              <a:gd name="T9" fmla="*/ 0 h 1849"/>
              <a:gd name="T10" fmla="*/ 0 w 1251"/>
              <a:gd name="T11" fmla="*/ 0 h 1849"/>
              <a:gd name="T12" fmla="*/ 0 w 1251"/>
              <a:gd name="T13" fmla="*/ 0 h 1849"/>
              <a:gd name="T14" fmla="*/ 0 w 1251"/>
              <a:gd name="T15" fmla="*/ 0 h 18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51" h="1849">
                <a:moveTo>
                  <a:pt x="0" y="0"/>
                </a:moveTo>
                <a:lnTo>
                  <a:pt x="0" y="1492"/>
                </a:lnTo>
                <a:lnTo>
                  <a:pt x="626" y="1849"/>
                </a:lnTo>
                <a:lnTo>
                  <a:pt x="1251" y="1492"/>
                </a:lnTo>
                <a:lnTo>
                  <a:pt x="1251" y="0"/>
                </a:lnTo>
                <a:lnTo>
                  <a:pt x="0" y="0"/>
                </a:lnTo>
                <a:lnTo>
                  <a:pt x="0"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3" name="Freeform 12"/>
          <p:cNvSpPr>
            <a:spLocks/>
          </p:cNvSpPr>
          <p:nvPr userDrawn="1"/>
        </p:nvSpPr>
        <p:spPr bwMode="auto">
          <a:xfrm>
            <a:off x="8441267" y="3863975"/>
            <a:ext cx="1587500" cy="1373188"/>
          </a:xfrm>
          <a:custGeom>
            <a:avLst/>
            <a:gdLst>
              <a:gd name="T0" fmla="*/ 375 w 750"/>
              <a:gd name="T1" fmla="*/ 0 h 865"/>
              <a:gd name="T2" fmla="*/ 0 w 750"/>
              <a:gd name="T3" fmla="*/ 217 h 865"/>
              <a:gd name="T4" fmla="*/ 0 w 750"/>
              <a:gd name="T5" fmla="*/ 648 h 865"/>
              <a:gd name="T6" fmla="*/ 375 w 750"/>
              <a:gd name="T7" fmla="*/ 865 h 865"/>
              <a:gd name="T8" fmla="*/ 750 w 750"/>
              <a:gd name="T9" fmla="*/ 648 h 865"/>
              <a:gd name="T10" fmla="*/ 750 w 750"/>
              <a:gd name="T11" fmla="*/ 217 h 865"/>
              <a:gd name="T12" fmla="*/ 375 w 750"/>
              <a:gd name="T13" fmla="*/ 0 h 865"/>
            </a:gdLst>
            <a:ahLst/>
            <a:cxnLst>
              <a:cxn ang="0">
                <a:pos x="T0" y="T1"/>
              </a:cxn>
              <a:cxn ang="0">
                <a:pos x="T2" y="T3"/>
              </a:cxn>
              <a:cxn ang="0">
                <a:pos x="T4" y="T5"/>
              </a:cxn>
              <a:cxn ang="0">
                <a:pos x="T6" y="T7"/>
              </a:cxn>
              <a:cxn ang="0">
                <a:pos x="T8" y="T9"/>
              </a:cxn>
              <a:cxn ang="0">
                <a:pos x="T10" y="T11"/>
              </a:cxn>
              <a:cxn ang="0">
                <a:pos x="T12" y="T13"/>
              </a:cxn>
            </a:cxnLst>
            <a:rect l="0" t="0" r="r" b="b"/>
            <a:pathLst>
              <a:path w="750" h="865">
                <a:moveTo>
                  <a:pt x="375" y="0"/>
                </a:moveTo>
                <a:lnTo>
                  <a:pt x="0" y="217"/>
                </a:lnTo>
                <a:lnTo>
                  <a:pt x="0" y="648"/>
                </a:lnTo>
                <a:lnTo>
                  <a:pt x="375" y="865"/>
                </a:lnTo>
                <a:lnTo>
                  <a:pt x="750" y="648"/>
                </a:lnTo>
                <a:lnTo>
                  <a:pt x="750" y="217"/>
                </a:lnTo>
                <a:lnTo>
                  <a:pt x="375" y="0"/>
                </a:lnTo>
                <a:close/>
              </a:path>
            </a:pathLst>
          </a:custGeom>
          <a:solidFill>
            <a:srgbClr val="EDEDED"/>
          </a:solidFill>
          <a:ln>
            <a:noFill/>
          </a:ln>
          <a:effectLst>
            <a:outerShdw blurRad="50800" dist="38100" dir="5400000" algn="t" rotWithShape="0">
              <a:prstClr val="black">
                <a:alpha val="40000"/>
              </a:prstClr>
            </a:outerShdw>
          </a:effectLst>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4"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15" name="Text Placeholder 5"/>
          <p:cNvSpPr>
            <a:spLocks noGrp="1"/>
          </p:cNvSpPr>
          <p:nvPr>
            <p:ph type="body" sz="quarter" idx="21"/>
          </p:nvPr>
        </p:nvSpPr>
        <p:spPr>
          <a:xfrm>
            <a:off x="1885954" y="1616075"/>
            <a:ext cx="2647951"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16" name="Text Placeholder 5"/>
          <p:cNvSpPr>
            <a:spLocks noGrp="1"/>
          </p:cNvSpPr>
          <p:nvPr>
            <p:ph type="body" sz="quarter" idx="22"/>
          </p:nvPr>
        </p:nvSpPr>
        <p:spPr>
          <a:xfrm>
            <a:off x="1885954" y="2022128"/>
            <a:ext cx="2647951" cy="1548115"/>
          </a:xfrm>
          <a:prstGeom prst="rect">
            <a:avLst/>
          </a:prstGeom>
        </p:spPr>
        <p:txBody>
          <a:bodyPr/>
          <a:lstStyle>
            <a:lvl1pPr marL="0" indent="0" algn="l">
              <a:lnSpc>
                <a:spcPct val="100000"/>
              </a:lnSpc>
              <a:spcBef>
                <a:spcPts val="0"/>
              </a:spcBef>
              <a:buNone/>
              <a:defRPr sz="1500">
                <a:solidFill>
                  <a:srgbClr val="008C99"/>
                </a:solidFill>
                <a:latin typeface="Gill Sans MT" panose="020B0502020104020203" pitchFamily="34" charset="0"/>
              </a:defRPr>
            </a:lvl1pPr>
          </a:lstStyle>
          <a:p>
            <a:pPr lvl="0"/>
            <a:r>
              <a:rPr lang="en-US" dirty="0"/>
              <a:t>Edit Master text styles</a:t>
            </a:r>
          </a:p>
        </p:txBody>
      </p:sp>
      <p:sp>
        <p:nvSpPr>
          <p:cNvPr id="17" name="Text Placeholder 5"/>
          <p:cNvSpPr>
            <a:spLocks noGrp="1"/>
          </p:cNvSpPr>
          <p:nvPr>
            <p:ph type="body" sz="quarter" idx="23"/>
          </p:nvPr>
        </p:nvSpPr>
        <p:spPr>
          <a:xfrm>
            <a:off x="4895852" y="1616075"/>
            <a:ext cx="2647951"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18" name="Text Placeholder 5"/>
          <p:cNvSpPr>
            <a:spLocks noGrp="1"/>
          </p:cNvSpPr>
          <p:nvPr>
            <p:ph type="body" sz="quarter" idx="24"/>
          </p:nvPr>
        </p:nvSpPr>
        <p:spPr>
          <a:xfrm>
            <a:off x="4895852" y="2022128"/>
            <a:ext cx="2647951" cy="1548115"/>
          </a:xfrm>
          <a:prstGeom prst="rect">
            <a:avLst/>
          </a:prstGeom>
        </p:spPr>
        <p:txBody>
          <a:bodyPr/>
          <a:lstStyle>
            <a:lvl1pPr marL="0" indent="0" algn="l">
              <a:lnSpc>
                <a:spcPct val="100000"/>
              </a:lnSpc>
              <a:spcBef>
                <a:spcPts val="0"/>
              </a:spcBef>
              <a:buNone/>
              <a:defRPr sz="1500">
                <a:solidFill>
                  <a:srgbClr val="008C99"/>
                </a:solidFill>
                <a:latin typeface="Gill Sans MT" panose="020B0502020104020203" pitchFamily="34" charset="0"/>
              </a:defRPr>
            </a:lvl1pPr>
          </a:lstStyle>
          <a:p>
            <a:pPr lvl="0"/>
            <a:r>
              <a:rPr lang="en-US" dirty="0"/>
              <a:t>Edit Master text styles</a:t>
            </a:r>
          </a:p>
        </p:txBody>
      </p:sp>
      <p:sp>
        <p:nvSpPr>
          <p:cNvPr id="19" name="Text Placeholder 5"/>
          <p:cNvSpPr>
            <a:spLocks noGrp="1"/>
          </p:cNvSpPr>
          <p:nvPr>
            <p:ph type="body" sz="quarter" idx="25"/>
          </p:nvPr>
        </p:nvSpPr>
        <p:spPr>
          <a:xfrm>
            <a:off x="7905754" y="1616075"/>
            <a:ext cx="2647951"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0" name="Text Placeholder 5"/>
          <p:cNvSpPr>
            <a:spLocks noGrp="1"/>
          </p:cNvSpPr>
          <p:nvPr>
            <p:ph type="body" sz="quarter" idx="26"/>
          </p:nvPr>
        </p:nvSpPr>
        <p:spPr>
          <a:xfrm>
            <a:off x="7905754" y="2022128"/>
            <a:ext cx="2647951" cy="1548115"/>
          </a:xfrm>
          <a:prstGeom prst="rect">
            <a:avLst/>
          </a:prstGeom>
        </p:spPr>
        <p:txBody>
          <a:bodyPr/>
          <a:lstStyle>
            <a:lvl1pPr marL="0" indent="0" algn="l">
              <a:lnSpc>
                <a:spcPct val="100000"/>
              </a:lnSpc>
              <a:spcBef>
                <a:spcPts val="0"/>
              </a:spcBef>
              <a:buNone/>
              <a:defRPr sz="1500">
                <a:solidFill>
                  <a:srgbClr val="008C99"/>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5236399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95">
    <p:spTree>
      <p:nvGrpSpPr>
        <p:cNvPr id="1" name=""/>
        <p:cNvGrpSpPr/>
        <p:nvPr/>
      </p:nvGrpSpPr>
      <p:grpSpPr>
        <a:xfrm>
          <a:off x="0" y="0"/>
          <a:ext cx="0" cy="0"/>
          <a:chOff x="0" y="0"/>
          <a:chExt cx="0" cy="0"/>
        </a:xfrm>
      </p:grpSpPr>
      <p:sp>
        <p:nvSpPr>
          <p:cNvPr id="8" name="Rectangle 7"/>
          <p:cNvSpPr>
            <a:spLocks noChangeArrowheads="1"/>
          </p:cNvSpPr>
          <p:nvPr userDrawn="1"/>
        </p:nvSpPr>
        <p:spPr bwMode="auto">
          <a:xfrm>
            <a:off x="448733" y="1673225"/>
            <a:ext cx="3651251"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9" name="Rectangle 8"/>
          <p:cNvSpPr>
            <a:spLocks noChangeArrowheads="1"/>
          </p:cNvSpPr>
          <p:nvPr userDrawn="1"/>
        </p:nvSpPr>
        <p:spPr bwMode="auto">
          <a:xfrm>
            <a:off x="4210052" y="1673225"/>
            <a:ext cx="3649133"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0" name="Rectangle 9"/>
          <p:cNvSpPr>
            <a:spLocks noChangeArrowheads="1"/>
          </p:cNvSpPr>
          <p:nvPr userDrawn="1"/>
        </p:nvSpPr>
        <p:spPr bwMode="auto">
          <a:xfrm>
            <a:off x="7969253" y="1673225"/>
            <a:ext cx="3651251"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1" name="Rectangle 10"/>
          <p:cNvSpPr>
            <a:spLocks noChangeArrowheads="1"/>
          </p:cNvSpPr>
          <p:nvPr userDrawn="1"/>
        </p:nvSpPr>
        <p:spPr bwMode="auto">
          <a:xfrm>
            <a:off x="448733" y="3662363"/>
            <a:ext cx="3651251"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2" name="Rectangle 11"/>
          <p:cNvSpPr>
            <a:spLocks noChangeArrowheads="1"/>
          </p:cNvSpPr>
          <p:nvPr userDrawn="1"/>
        </p:nvSpPr>
        <p:spPr bwMode="auto">
          <a:xfrm>
            <a:off x="4210052" y="3662363"/>
            <a:ext cx="3649133"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3" name="Rectangle 12"/>
          <p:cNvSpPr>
            <a:spLocks noChangeArrowheads="1"/>
          </p:cNvSpPr>
          <p:nvPr userDrawn="1"/>
        </p:nvSpPr>
        <p:spPr bwMode="auto">
          <a:xfrm>
            <a:off x="7969253" y="3662363"/>
            <a:ext cx="3651251"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4"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15" name="Text Placeholder 5"/>
          <p:cNvSpPr>
            <a:spLocks noGrp="1"/>
          </p:cNvSpPr>
          <p:nvPr>
            <p:ph type="body" sz="quarter" idx="11"/>
          </p:nvPr>
        </p:nvSpPr>
        <p:spPr>
          <a:xfrm>
            <a:off x="470559" y="1673225"/>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16" name="Text Placeholder 5"/>
          <p:cNvSpPr>
            <a:spLocks noGrp="1"/>
          </p:cNvSpPr>
          <p:nvPr>
            <p:ph type="body" sz="quarter" idx="14"/>
          </p:nvPr>
        </p:nvSpPr>
        <p:spPr>
          <a:xfrm>
            <a:off x="470559" y="2079278"/>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19" name="Text Placeholder 5"/>
          <p:cNvSpPr>
            <a:spLocks noGrp="1"/>
          </p:cNvSpPr>
          <p:nvPr>
            <p:ph type="body" sz="quarter" idx="15"/>
          </p:nvPr>
        </p:nvSpPr>
        <p:spPr>
          <a:xfrm>
            <a:off x="4210051" y="1673225"/>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0" name="Text Placeholder 5"/>
          <p:cNvSpPr>
            <a:spLocks noGrp="1"/>
          </p:cNvSpPr>
          <p:nvPr>
            <p:ph type="body" sz="quarter" idx="16"/>
          </p:nvPr>
        </p:nvSpPr>
        <p:spPr>
          <a:xfrm>
            <a:off x="4210051" y="2079278"/>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21" name="Text Placeholder 5"/>
          <p:cNvSpPr>
            <a:spLocks noGrp="1"/>
          </p:cNvSpPr>
          <p:nvPr>
            <p:ph type="body" sz="quarter" idx="17"/>
          </p:nvPr>
        </p:nvSpPr>
        <p:spPr>
          <a:xfrm>
            <a:off x="7993671" y="1673225"/>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2" name="Text Placeholder 5"/>
          <p:cNvSpPr>
            <a:spLocks noGrp="1"/>
          </p:cNvSpPr>
          <p:nvPr>
            <p:ph type="body" sz="quarter" idx="18"/>
          </p:nvPr>
        </p:nvSpPr>
        <p:spPr>
          <a:xfrm>
            <a:off x="7993671" y="2079278"/>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23" name="Text Placeholder 5"/>
          <p:cNvSpPr>
            <a:spLocks noGrp="1"/>
          </p:cNvSpPr>
          <p:nvPr>
            <p:ph type="body" sz="quarter" idx="19"/>
          </p:nvPr>
        </p:nvSpPr>
        <p:spPr>
          <a:xfrm>
            <a:off x="470559" y="3647875"/>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4" name="Text Placeholder 5"/>
          <p:cNvSpPr>
            <a:spLocks noGrp="1"/>
          </p:cNvSpPr>
          <p:nvPr>
            <p:ph type="body" sz="quarter" idx="20"/>
          </p:nvPr>
        </p:nvSpPr>
        <p:spPr>
          <a:xfrm>
            <a:off x="470559" y="4053928"/>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25" name="Text Placeholder 5"/>
          <p:cNvSpPr>
            <a:spLocks noGrp="1"/>
          </p:cNvSpPr>
          <p:nvPr>
            <p:ph type="body" sz="quarter" idx="21"/>
          </p:nvPr>
        </p:nvSpPr>
        <p:spPr>
          <a:xfrm>
            <a:off x="4229759" y="3660754"/>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6" name="Text Placeholder 5"/>
          <p:cNvSpPr>
            <a:spLocks noGrp="1"/>
          </p:cNvSpPr>
          <p:nvPr>
            <p:ph type="body" sz="quarter" idx="22"/>
          </p:nvPr>
        </p:nvSpPr>
        <p:spPr>
          <a:xfrm>
            <a:off x="4229759" y="4066807"/>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31" name="Text Placeholder 5"/>
          <p:cNvSpPr>
            <a:spLocks noGrp="1"/>
          </p:cNvSpPr>
          <p:nvPr>
            <p:ph type="body" sz="quarter" idx="23"/>
          </p:nvPr>
        </p:nvSpPr>
        <p:spPr>
          <a:xfrm>
            <a:off x="7988959" y="3647875"/>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32" name="Text Placeholder 5"/>
          <p:cNvSpPr>
            <a:spLocks noGrp="1"/>
          </p:cNvSpPr>
          <p:nvPr>
            <p:ph type="body" sz="quarter" idx="24"/>
          </p:nvPr>
        </p:nvSpPr>
        <p:spPr>
          <a:xfrm>
            <a:off x="7988959" y="4053928"/>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1117436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6">
    <p:spTree>
      <p:nvGrpSpPr>
        <p:cNvPr id="1" name=""/>
        <p:cNvGrpSpPr/>
        <p:nvPr/>
      </p:nvGrpSpPr>
      <p:grpSpPr>
        <a:xfrm>
          <a:off x="0" y="0"/>
          <a:ext cx="0" cy="0"/>
          <a:chOff x="0" y="0"/>
          <a:chExt cx="0" cy="0"/>
        </a:xfrm>
      </p:grpSpPr>
      <p:sp>
        <p:nvSpPr>
          <p:cNvPr id="11" name="Text Placeholder 5"/>
          <p:cNvSpPr>
            <a:spLocks noGrp="1"/>
          </p:cNvSpPr>
          <p:nvPr>
            <p:ph type="body" sz="quarter" idx="14"/>
          </p:nvPr>
        </p:nvSpPr>
        <p:spPr>
          <a:xfrm>
            <a:off x="1127382" y="5312552"/>
            <a:ext cx="3986489" cy="748271"/>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2" name="Text Placeholder 5"/>
          <p:cNvSpPr>
            <a:spLocks noGrp="1"/>
          </p:cNvSpPr>
          <p:nvPr>
            <p:ph type="body" sz="quarter" idx="15"/>
          </p:nvPr>
        </p:nvSpPr>
        <p:spPr>
          <a:xfrm>
            <a:off x="7078137" y="5339911"/>
            <a:ext cx="3986489" cy="748271"/>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4" name="Text Placeholder 5"/>
          <p:cNvSpPr>
            <a:spLocks noGrp="1"/>
          </p:cNvSpPr>
          <p:nvPr>
            <p:ph type="body" sz="quarter" idx="16"/>
          </p:nvPr>
        </p:nvSpPr>
        <p:spPr>
          <a:xfrm>
            <a:off x="4102758" y="3561709"/>
            <a:ext cx="3986489" cy="1249583"/>
          </a:xfrm>
          <a:prstGeom prst="rect">
            <a:avLst/>
          </a:prstGeom>
        </p:spPr>
        <p:txBody>
          <a:bodyPr/>
          <a:lstStyle>
            <a:lvl1pPr marL="0" indent="0" algn="ctr">
              <a:lnSpc>
                <a:spcPct val="100000"/>
              </a:lnSpc>
              <a:spcBef>
                <a:spcPts val="0"/>
              </a:spcBef>
              <a:buNone/>
              <a:defRPr sz="1500">
                <a:solidFill>
                  <a:schemeClr val="bg1"/>
                </a:solidFill>
                <a:latin typeface="Gill Sans MT" panose="020B0502020104020203" pitchFamily="34" charset="0"/>
              </a:defRPr>
            </a:lvl1pPr>
          </a:lstStyle>
          <a:p>
            <a:pPr lvl="0"/>
            <a:r>
              <a:rPr lang="en-US" dirty="0"/>
              <a:t>Edit Master text styles</a:t>
            </a:r>
          </a:p>
        </p:txBody>
      </p:sp>
      <p:sp>
        <p:nvSpPr>
          <p:cNvPr id="15"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18" name="Text Placeholder 5"/>
          <p:cNvSpPr>
            <a:spLocks noGrp="1"/>
          </p:cNvSpPr>
          <p:nvPr>
            <p:ph type="body" sz="quarter" idx="11"/>
          </p:nvPr>
        </p:nvSpPr>
        <p:spPr>
          <a:xfrm>
            <a:off x="4101298" y="3055724"/>
            <a:ext cx="3986489" cy="486889"/>
          </a:xfrm>
          <a:prstGeom prst="rect">
            <a:avLst/>
          </a:prstGeom>
        </p:spPr>
        <p:txBody>
          <a:bodyPr/>
          <a:lstStyle>
            <a:lvl1pPr marL="0" indent="0" algn="ctr">
              <a:buNone/>
              <a:defRPr>
                <a:solidFill>
                  <a:schemeClr val="bg1"/>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6245057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9">
    <p:spTree>
      <p:nvGrpSpPr>
        <p:cNvPr id="1" name=""/>
        <p:cNvGrpSpPr/>
        <p:nvPr/>
      </p:nvGrpSpPr>
      <p:grpSpPr>
        <a:xfrm>
          <a:off x="0" y="0"/>
          <a:ext cx="0" cy="0"/>
          <a:chOff x="0" y="0"/>
          <a:chExt cx="0" cy="0"/>
        </a:xfrm>
      </p:grpSpPr>
      <p:sp>
        <p:nvSpPr>
          <p:cNvPr id="40"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41" name="Text Placeholder 5"/>
          <p:cNvSpPr>
            <a:spLocks noGrp="1"/>
          </p:cNvSpPr>
          <p:nvPr>
            <p:ph type="body" sz="quarter" idx="11"/>
          </p:nvPr>
        </p:nvSpPr>
        <p:spPr>
          <a:xfrm>
            <a:off x="635361" y="3894522"/>
            <a:ext cx="2610119"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42" name="Text Placeholder 5"/>
          <p:cNvSpPr>
            <a:spLocks noGrp="1"/>
          </p:cNvSpPr>
          <p:nvPr>
            <p:ph type="body" sz="quarter" idx="14"/>
          </p:nvPr>
        </p:nvSpPr>
        <p:spPr>
          <a:xfrm>
            <a:off x="635361" y="4300575"/>
            <a:ext cx="2610119" cy="1548115"/>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43" name="Text Placeholder 5"/>
          <p:cNvSpPr>
            <a:spLocks noGrp="1"/>
          </p:cNvSpPr>
          <p:nvPr>
            <p:ph type="body" sz="quarter" idx="15"/>
          </p:nvPr>
        </p:nvSpPr>
        <p:spPr>
          <a:xfrm>
            <a:off x="3397163" y="3894522"/>
            <a:ext cx="2610119"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44" name="Text Placeholder 5"/>
          <p:cNvSpPr>
            <a:spLocks noGrp="1"/>
          </p:cNvSpPr>
          <p:nvPr>
            <p:ph type="body" sz="quarter" idx="16"/>
          </p:nvPr>
        </p:nvSpPr>
        <p:spPr>
          <a:xfrm>
            <a:off x="3397163" y="4300575"/>
            <a:ext cx="2610119" cy="1548115"/>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45" name="Text Placeholder 5"/>
          <p:cNvSpPr>
            <a:spLocks noGrp="1"/>
          </p:cNvSpPr>
          <p:nvPr>
            <p:ph type="body" sz="quarter" idx="17"/>
          </p:nvPr>
        </p:nvSpPr>
        <p:spPr>
          <a:xfrm>
            <a:off x="6158966" y="3894522"/>
            <a:ext cx="2610119"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46" name="Text Placeholder 5"/>
          <p:cNvSpPr>
            <a:spLocks noGrp="1"/>
          </p:cNvSpPr>
          <p:nvPr>
            <p:ph type="body" sz="quarter" idx="18"/>
          </p:nvPr>
        </p:nvSpPr>
        <p:spPr>
          <a:xfrm>
            <a:off x="6158966" y="4300575"/>
            <a:ext cx="2610119" cy="1548115"/>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47" name="Text Placeholder 5"/>
          <p:cNvSpPr>
            <a:spLocks noGrp="1"/>
          </p:cNvSpPr>
          <p:nvPr>
            <p:ph type="body" sz="quarter" idx="19"/>
          </p:nvPr>
        </p:nvSpPr>
        <p:spPr>
          <a:xfrm>
            <a:off x="8920769" y="3894522"/>
            <a:ext cx="2610119"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48" name="Text Placeholder 5"/>
          <p:cNvSpPr>
            <a:spLocks noGrp="1"/>
          </p:cNvSpPr>
          <p:nvPr>
            <p:ph type="body" sz="quarter" idx="20"/>
          </p:nvPr>
        </p:nvSpPr>
        <p:spPr>
          <a:xfrm>
            <a:off x="8920769" y="4300575"/>
            <a:ext cx="2610119" cy="1548115"/>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7890525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0">
    <p:spTree>
      <p:nvGrpSpPr>
        <p:cNvPr id="1" name=""/>
        <p:cNvGrpSpPr/>
        <p:nvPr/>
      </p:nvGrpSpPr>
      <p:grpSpPr>
        <a:xfrm>
          <a:off x="0" y="0"/>
          <a:ext cx="0" cy="0"/>
          <a:chOff x="0" y="0"/>
          <a:chExt cx="0" cy="0"/>
        </a:xfrm>
      </p:grpSpPr>
      <p:grpSp>
        <p:nvGrpSpPr>
          <p:cNvPr id="273" name="Group 272"/>
          <p:cNvGrpSpPr/>
          <p:nvPr userDrawn="1"/>
        </p:nvGrpSpPr>
        <p:grpSpPr>
          <a:xfrm>
            <a:off x="4576236" y="1795468"/>
            <a:ext cx="3039533" cy="2551113"/>
            <a:chOff x="3432175" y="1795463"/>
            <a:chExt cx="2279650" cy="2551113"/>
          </a:xfrm>
        </p:grpSpPr>
        <p:sp>
          <p:nvSpPr>
            <p:cNvPr id="137" name="Freeform 136"/>
            <p:cNvSpPr>
              <a:spLocks/>
            </p:cNvSpPr>
            <p:nvPr userDrawn="1"/>
          </p:nvSpPr>
          <p:spPr bwMode="auto">
            <a:xfrm>
              <a:off x="3432175" y="1795463"/>
              <a:ext cx="2279650" cy="2551113"/>
            </a:xfrm>
            <a:custGeom>
              <a:avLst/>
              <a:gdLst>
                <a:gd name="T0" fmla="*/ 846 w 1022"/>
                <a:gd name="T1" fmla="*/ 0 h 1148"/>
                <a:gd name="T2" fmla="*/ 176 w 1022"/>
                <a:gd name="T3" fmla="*/ 0 h 1148"/>
                <a:gd name="T4" fmla="*/ 0 w 1022"/>
                <a:gd name="T5" fmla="*/ 176 h 1148"/>
                <a:gd name="T6" fmla="*/ 0 w 1022"/>
                <a:gd name="T7" fmla="*/ 184 h 1148"/>
                <a:gd name="T8" fmla="*/ 0 w 1022"/>
                <a:gd name="T9" fmla="*/ 1047 h 1148"/>
                <a:gd name="T10" fmla="*/ 101 w 1022"/>
                <a:gd name="T11" fmla="*/ 1148 h 1148"/>
                <a:gd name="T12" fmla="*/ 921 w 1022"/>
                <a:gd name="T13" fmla="*/ 1148 h 1148"/>
                <a:gd name="T14" fmla="*/ 1022 w 1022"/>
                <a:gd name="T15" fmla="*/ 1047 h 1148"/>
                <a:gd name="T16" fmla="*/ 1022 w 1022"/>
                <a:gd name="T17" fmla="*/ 184 h 1148"/>
                <a:gd name="T18" fmla="*/ 1022 w 1022"/>
                <a:gd name="T19" fmla="*/ 176 h 1148"/>
                <a:gd name="T20" fmla="*/ 846 w 1022"/>
                <a:gd name="T21"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22" h="1148">
                  <a:moveTo>
                    <a:pt x="846" y="0"/>
                  </a:moveTo>
                  <a:cubicBezTo>
                    <a:pt x="176" y="0"/>
                    <a:pt x="176" y="0"/>
                    <a:pt x="176" y="0"/>
                  </a:cubicBezTo>
                  <a:cubicBezTo>
                    <a:pt x="79" y="0"/>
                    <a:pt x="0" y="79"/>
                    <a:pt x="0" y="176"/>
                  </a:cubicBezTo>
                  <a:cubicBezTo>
                    <a:pt x="0" y="184"/>
                    <a:pt x="0" y="184"/>
                    <a:pt x="0" y="184"/>
                  </a:cubicBezTo>
                  <a:cubicBezTo>
                    <a:pt x="0" y="1047"/>
                    <a:pt x="0" y="1047"/>
                    <a:pt x="0" y="1047"/>
                  </a:cubicBezTo>
                  <a:cubicBezTo>
                    <a:pt x="0" y="1103"/>
                    <a:pt x="45" y="1148"/>
                    <a:pt x="101" y="1148"/>
                  </a:cubicBezTo>
                  <a:cubicBezTo>
                    <a:pt x="921" y="1148"/>
                    <a:pt x="921" y="1148"/>
                    <a:pt x="921" y="1148"/>
                  </a:cubicBezTo>
                  <a:cubicBezTo>
                    <a:pt x="977" y="1148"/>
                    <a:pt x="1022" y="1103"/>
                    <a:pt x="1022" y="1047"/>
                  </a:cubicBezTo>
                  <a:cubicBezTo>
                    <a:pt x="1022" y="184"/>
                    <a:pt x="1022" y="184"/>
                    <a:pt x="1022" y="184"/>
                  </a:cubicBezTo>
                  <a:cubicBezTo>
                    <a:pt x="1022" y="176"/>
                    <a:pt x="1022" y="176"/>
                    <a:pt x="1022" y="176"/>
                  </a:cubicBezTo>
                  <a:cubicBezTo>
                    <a:pt x="1022" y="79"/>
                    <a:pt x="943" y="0"/>
                    <a:pt x="846" y="0"/>
                  </a:cubicBezTo>
                  <a:close/>
                </a:path>
              </a:pathLst>
            </a:custGeom>
            <a:solidFill>
              <a:srgbClr val="FFFFFF"/>
            </a:solidFill>
            <a:ln>
              <a:noFill/>
            </a:ln>
            <a:effectLst>
              <a:outerShdw blurRad="50800" dist="38100" dir="2700000" algn="tl" rotWithShape="0">
                <a:prstClr val="black">
                  <a:alpha val="40000"/>
                </a:prstClr>
              </a:outerShdw>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38" name="Freeform 137"/>
            <p:cNvSpPr>
              <a:spLocks/>
            </p:cNvSpPr>
            <p:nvPr userDrawn="1"/>
          </p:nvSpPr>
          <p:spPr bwMode="auto">
            <a:xfrm>
              <a:off x="3432175" y="1795463"/>
              <a:ext cx="2279650" cy="409575"/>
            </a:xfrm>
            <a:custGeom>
              <a:avLst/>
              <a:gdLst>
                <a:gd name="T0" fmla="*/ 1022 w 1022"/>
                <a:gd name="T1" fmla="*/ 184 h 184"/>
                <a:gd name="T2" fmla="*/ 0 w 1022"/>
                <a:gd name="T3" fmla="*/ 184 h 184"/>
                <a:gd name="T4" fmla="*/ 0 w 1022"/>
                <a:gd name="T5" fmla="*/ 176 h 184"/>
                <a:gd name="T6" fmla="*/ 176 w 1022"/>
                <a:gd name="T7" fmla="*/ 0 h 184"/>
                <a:gd name="T8" fmla="*/ 846 w 1022"/>
                <a:gd name="T9" fmla="*/ 0 h 184"/>
                <a:gd name="T10" fmla="*/ 1022 w 1022"/>
                <a:gd name="T11" fmla="*/ 176 h 184"/>
                <a:gd name="T12" fmla="*/ 1022 w 1022"/>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1022" h="184">
                  <a:moveTo>
                    <a:pt x="1022" y="184"/>
                  </a:moveTo>
                  <a:cubicBezTo>
                    <a:pt x="0" y="184"/>
                    <a:pt x="0" y="184"/>
                    <a:pt x="0" y="184"/>
                  </a:cubicBezTo>
                  <a:cubicBezTo>
                    <a:pt x="0" y="176"/>
                    <a:pt x="0" y="176"/>
                    <a:pt x="0" y="176"/>
                  </a:cubicBezTo>
                  <a:cubicBezTo>
                    <a:pt x="0" y="79"/>
                    <a:pt x="79" y="0"/>
                    <a:pt x="176" y="0"/>
                  </a:cubicBezTo>
                  <a:cubicBezTo>
                    <a:pt x="846" y="0"/>
                    <a:pt x="846" y="0"/>
                    <a:pt x="846" y="0"/>
                  </a:cubicBezTo>
                  <a:cubicBezTo>
                    <a:pt x="943" y="0"/>
                    <a:pt x="1022" y="79"/>
                    <a:pt x="1022" y="176"/>
                  </a:cubicBezTo>
                  <a:lnTo>
                    <a:pt x="1022" y="184"/>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39" name="Freeform 138"/>
            <p:cNvSpPr>
              <a:spLocks/>
            </p:cNvSpPr>
            <p:nvPr userDrawn="1"/>
          </p:nvSpPr>
          <p:spPr bwMode="auto">
            <a:xfrm>
              <a:off x="3643313" y="2293938"/>
              <a:ext cx="42863" cy="74613"/>
            </a:xfrm>
            <a:custGeom>
              <a:avLst/>
              <a:gdLst>
                <a:gd name="T0" fmla="*/ 10 w 19"/>
                <a:gd name="T1" fmla="*/ 20 h 34"/>
                <a:gd name="T2" fmla="*/ 7 w 19"/>
                <a:gd name="T3" fmla="*/ 18 h 34"/>
                <a:gd name="T4" fmla="*/ 2 w 19"/>
                <a:gd name="T5" fmla="*/ 14 h 34"/>
                <a:gd name="T6" fmla="*/ 0 w 19"/>
                <a:gd name="T7" fmla="*/ 9 h 34"/>
                <a:gd name="T8" fmla="*/ 3 w 19"/>
                <a:gd name="T9" fmla="*/ 3 h 34"/>
                <a:gd name="T10" fmla="*/ 10 w 19"/>
                <a:gd name="T11" fmla="*/ 0 h 34"/>
                <a:gd name="T12" fmla="*/ 18 w 19"/>
                <a:gd name="T13" fmla="*/ 2 h 34"/>
                <a:gd name="T14" fmla="*/ 18 w 19"/>
                <a:gd name="T15" fmla="*/ 8 h 34"/>
                <a:gd name="T16" fmla="*/ 10 w 19"/>
                <a:gd name="T17" fmla="*/ 4 h 34"/>
                <a:gd name="T18" fmla="*/ 6 w 19"/>
                <a:gd name="T19" fmla="*/ 5 h 34"/>
                <a:gd name="T20" fmla="*/ 5 w 19"/>
                <a:gd name="T21" fmla="*/ 8 h 34"/>
                <a:gd name="T22" fmla="*/ 6 w 19"/>
                <a:gd name="T23" fmla="*/ 11 h 34"/>
                <a:gd name="T24" fmla="*/ 10 w 19"/>
                <a:gd name="T25" fmla="*/ 14 h 34"/>
                <a:gd name="T26" fmla="*/ 13 w 19"/>
                <a:gd name="T27" fmla="*/ 16 h 34"/>
                <a:gd name="T28" fmla="*/ 19 w 19"/>
                <a:gd name="T29" fmla="*/ 25 h 34"/>
                <a:gd name="T30" fmla="*/ 17 w 19"/>
                <a:gd name="T31" fmla="*/ 32 h 34"/>
                <a:gd name="T32" fmla="*/ 10 w 19"/>
                <a:gd name="T33" fmla="*/ 34 h 34"/>
                <a:gd name="T34" fmla="*/ 1 w 19"/>
                <a:gd name="T35" fmla="*/ 31 h 34"/>
                <a:gd name="T36" fmla="*/ 1 w 19"/>
                <a:gd name="T37" fmla="*/ 25 h 34"/>
                <a:gd name="T38" fmla="*/ 10 w 19"/>
                <a:gd name="T39" fmla="*/ 30 h 34"/>
                <a:gd name="T40" fmla="*/ 13 w 19"/>
                <a:gd name="T41" fmla="*/ 29 h 34"/>
                <a:gd name="T42" fmla="*/ 15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7" y="18"/>
                    <a:pt x="7" y="18"/>
                    <a:pt x="7" y="18"/>
                  </a:cubicBezTo>
                  <a:cubicBezTo>
                    <a:pt x="4" y="16"/>
                    <a:pt x="3" y="15"/>
                    <a:pt x="2" y="14"/>
                  </a:cubicBezTo>
                  <a:cubicBezTo>
                    <a:pt x="1" y="12"/>
                    <a:pt x="0" y="11"/>
                    <a:pt x="0" y="9"/>
                  </a:cubicBezTo>
                  <a:cubicBezTo>
                    <a:pt x="0" y="6"/>
                    <a:pt x="1" y="4"/>
                    <a:pt x="3" y="3"/>
                  </a:cubicBezTo>
                  <a:cubicBezTo>
                    <a:pt x="5" y="1"/>
                    <a:pt x="7" y="0"/>
                    <a:pt x="10" y="0"/>
                  </a:cubicBezTo>
                  <a:cubicBezTo>
                    <a:pt x="13" y="0"/>
                    <a:pt x="16" y="1"/>
                    <a:pt x="18" y="2"/>
                  </a:cubicBezTo>
                  <a:cubicBezTo>
                    <a:pt x="18" y="8"/>
                    <a:pt x="18" y="8"/>
                    <a:pt x="18" y="8"/>
                  </a:cubicBezTo>
                  <a:cubicBezTo>
                    <a:pt x="16" y="6"/>
                    <a:pt x="13" y="4"/>
                    <a:pt x="10" y="4"/>
                  </a:cubicBezTo>
                  <a:cubicBezTo>
                    <a:pt x="9" y="4"/>
                    <a:pt x="7" y="5"/>
                    <a:pt x="6" y="5"/>
                  </a:cubicBezTo>
                  <a:cubicBezTo>
                    <a:pt x="5" y="6"/>
                    <a:pt x="5" y="7"/>
                    <a:pt x="5" y="8"/>
                  </a:cubicBezTo>
                  <a:cubicBezTo>
                    <a:pt x="5" y="9"/>
                    <a:pt x="5" y="10"/>
                    <a:pt x="6" y="11"/>
                  </a:cubicBezTo>
                  <a:cubicBezTo>
                    <a:pt x="7" y="12"/>
                    <a:pt x="8" y="13"/>
                    <a:pt x="10" y="14"/>
                  </a:cubicBezTo>
                  <a:cubicBezTo>
                    <a:pt x="13" y="16"/>
                    <a:pt x="13" y="16"/>
                    <a:pt x="13" y="16"/>
                  </a:cubicBezTo>
                  <a:cubicBezTo>
                    <a:pt x="17" y="18"/>
                    <a:pt x="19" y="22"/>
                    <a:pt x="19" y="25"/>
                  </a:cubicBezTo>
                  <a:cubicBezTo>
                    <a:pt x="19" y="28"/>
                    <a:pt x="18" y="30"/>
                    <a:pt x="17" y="32"/>
                  </a:cubicBezTo>
                  <a:cubicBezTo>
                    <a:pt x="15" y="34"/>
                    <a:pt x="12" y="34"/>
                    <a:pt x="10" y="34"/>
                  </a:cubicBezTo>
                  <a:cubicBezTo>
                    <a:pt x="6" y="34"/>
                    <a:pt x="3" y="33"/>
                    <a:pt x="1" y="31"/>
                  </a:cubicBezTo>
                  <a:cubicBezTo>
                    <a:pt x="1" y="25"/>
                    <a:pt x="1" y="25"/>
                    <a:pt x="1" y="25"/>
                  </a:cubicBezTo>
                  <a:cubicBezTo>
                    <a:pt x="3" y="29"/>
                    <a:pt x="6" y="30"/>
                    <a:pt x="10" y="30"/>
                  </a:cubicBezTo>
                  <a:cubicBezTo>
                    <a:pt x="11" y="30"/>
                    <a:pt x="12" y="30"/>
                    <a:pt x="13" y="29"/>
                  </a:cubicBezTo>
                  <a:cubicBezTo>
                    <a:pt x="14" y="28"/>
                    <a:pt x="15" y="27"/>
                    <a:pt x="15" y="26"/>
                  </a:cubicBezTo>
                  <a:cubicBezTo>
                    <a:pt x="15" y="24"/>
                    <a:pt x="13" y="22"/>
                    <a:pt x="10" y="20"/>
                  </a:cubicBez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0" name="Freeform 139"/>
            <p:cNvSpPr>
              <a:spLocks/>
            </p:cNvSpPr>
            <p:nvPr userDrawn="1"/>
          </p:nvSpPr>
          <p:spPr bwMode="auto">
            <a:xfrm>
              <a:off x="3933825" y="2295525"/>
              <a:ext cx="69850" cy="73025"/>
            </a:xfrm>
            <a:custGeom>
              <a:avLst/>
              <a:gdLst>
                <a:gd name="T0" fmla="*/ 38 w 44"/>
                <a:gd name="T1" fmla="*/ 0 h 46"/>
                <a:gd name="T2" fmla="*/ 44 w 44"/>
                <a:gd name="T3" fmla="*/ 0 h 46"/>
                <a:gd name="T4" fmla="*/ 44 w 44"/>
                <a:gd name="T5" fmla="*/ 46 h 46"/>
                <a:gd name="T6" fmla="*/ 38 w 44"/>
                <a:gd name="T7" fmla="*/ 46 h 46"/>
                <a:gd name="T8" fmla="*/ 38 w 44"/>
                <a:gd name="T9" fmla="*/ 10 h 46"/>
                <a:gd name="T10" fmla="*/ 22 w 44"/>
                <a:gd name="T11" fmla="*/ 28 h 46"/>
                <a:gd name="T12" fmla="*/ 21 w 44"/>
                <a:gd name="T13" fmla="*/ 28 h 46"/>
                <a:gd name="T14" fmla="*/ 7 w 44"/>
                <a:gd name="T15" fmla="*/ 10 h 46"/>
                <a:gd name="T16" fmla="*/ 7 w 44"/>
                <a:gd name="T17" fmla="*/ 46 h 46"/>
                <a:gd name="T18" fmla="*/ 0 w 44"/>
                <a:gd name="T19" fmla="*/ 46 h 46"/>
                <a:gd name="T20" fmla="*/ 0 w 44"/>
                <a:gd name="T21" fmla="*/ 0 h 46"/>
                <a:gd name="T22" fmla="*/ 7 w 44"/>
                <a:gd name="T23" fmla="*/ 0 h 46"/>
                <a:gd name="T24" fmla="*/ 22 w 44"/>
                <a:gd name="T25" fmla="*/ 18 h 46"/>
                <a:gd name="T26" fmla="*/ 38 w 44"/>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4" h="46">
                  <a:moveTo>
                    <a:pt x="38" y="0"/>
                  </a:moveTo>
                  <a:lnTo>
                    <a:pt x="44" y="0"/>
                  </a:lnTo>
                  <a:lnTo>
                    <a:pt x="44" y="46"/>
                  </a:lnTo>
                  <a:lnTo>
                    <a:pt x="38" y="46"/>
                  </a:lnTo>
                  <a:lnTo>
                    <a:pt x="38" y="10"/>
                  </a:lnTo>
                  <a:lnTo>
                    <a:pt x="22" y="28"/>
                  </a:lnTo>
                  <a:lnTo>
                    <a:pt x="21" y="28"/>
                  </a:lnTo>
                  <a:lnTo>
                    <a:pt x="7" y="10"/>
                  </a:lnTo>
                  <a:lnTo>
                    <a:pt x="7" y="46"/>
                  </a:lnTo>
                  <a:lnTo>
                    <a:pt x="0" y="46"/>
                  </a:lnTo>
                  <a:lnTo>
                    <a:pt x="0" y="0"/>
                  </a:lnTo>
                  <a:lnTo>
                    <a:pt x="7" y="0"/>
                  </a:lnTo>
                  <a:lnTo>
                    <a:pt x="22" y="18"/>
                  </a:lnTo>
                  <a:lnTo>
                    <a:pt x="38"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1" name="Freeform 140"/>
            <p:cNvSpPr>
              <a:spLocks/>
            </p:cNvSpPr>
            <p:nvPr userDrawn="1"/>
          </p:nvSpPr>
          <p:spPr bwMode="auto">
            <a:xfrm>
              <a:off x="4235450" y="2293938"/>
              <a:ext cx="61913" cy="74613"/>
            </a:xfrm>
            <a:custGeom>
              <a:avLst/>
              <a:gdLst>
                <a:gd name="T0" fmla="*/ 0 w 39"/>
                <a:gd name="T1" fmla="*/ 0 h 47"/>
                <a:gd name="T2" fmla="*/ 39 w 39"/>
                <a:gd name="T3" fmla="*/ 0 h 47"/>
                <a:gd name="T4" fmla="*/ 39 w 39"/>
                <a:gd name="T5" fmla="*/ 7 h 47"/>
                <a:gd name="T6" fmla="*/ 22 w 39"/>
                <a:gd name="T7" fmla="*/ 7 h 47"/>
                <a:gd name="T8" fmla="*/ 22 w 39"/>
                <a:gd name="T9" fmla="*/ 47 h 47"/>
                <a:gd name="T10" fmla="*/ 17 w 39"/>
                <a:gd name="T11" fmla="*/ 47 h 47"/>
                <a:gd name="T12" fmla="*/ 17 w 39"/>
                <a:gd name="T13" fmla="*/ 7 h 47"/>
                <a:gd name="T14" fmla="*/ 0 w 39"/>
                <a:gd name="T15" fmla="*/ 7 h 47"/>
                <a:gd name="T16" fmla="*/ 0 w 39"/>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47">
                  <a:moveTo>
                    <a:pt x="0" y="0"/>
                  </a:moveTo>
                  <a:lnTo>
                    <a:pt x="39" y="0"/>
                  </a:lnTo>
                  <a:lnTo>
                    <a:pt x="39" y="7"/>
                  </a:lnTo>
                  <a:lnTo>
                    <a:pt x="22" y="7"/>
                  </a:lnTo>
                  <a:lnTo>
                    <a:pt x="22" y="47"/>
                  </a:lnTo>
                  <a:lnTo>
                    <a:pt x="17" y="47"/>
                  </a:lnTo>
                  <a:lnTo>
                    <a:pt x="17" y="7"/>
                  </a:lnTo>
                  <a:lnTo>
                    <a:pt x="0" y="7"/>
                  </a:lnTo>
                  <a:lnTo>
                    <a:pt x="0"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2" name="Freeform 141"/>
            <p:cNvSpPr>
              <a:spLocks/>
            </p:cNvSpPr>
            <p:nvPr userDrawn="1"/>
          </p:nvSpPr>
          <p:spPr bwMode="auto">
            <a:xfrm>
              <a:off x="4521200" y="2295525"/>
              <a:ext cx="115888" cy="73025"/>
            </a:xfrm>
            <a:custGeom>
              <a:avLst/>
              <a:gdLst>
                <a:gd name="T0" fmla="*/ 66 w 73"/>
                <a:gd name="T1" fmla="*/ 0 h 46"/>
                <a:gd name="T2" fmla="*/ 73 w 73"/>
                <a:gd name="T3" fmla="*/ 0 h 46"/>
                <a:gd name="T4" fmla="*/ 53 w 73"/>
                <a:gd name="T5" fmla="*/ 46 h 46"/>
                <a:gd name="T6" fmla="*/ 52 w 73"/>
                <a:gd name="T7" fmla="*/ 46 h 46"/>
                <a:gd name="T8" fmla="*/ 36 w 73"/>
                <a:gd name="T9" fmla="*/ 9 h 46"/>
                <a:gd name="T10" fmla="*/ 21 w 73"/>
                <a:gd name="T11" fmla="*/ 46 h 46"/>
                <a:gd name="T12" fmla="*/ 19 w 73"/>
                <a:gd name="T13" fmla="*/ 46 h 46"/>
                <a:gd name="T14" fmla="*/ 0 w 73"/>
                <a:gd name="T15" fmla="*/ 0 h 46"/>
                <a:gd name="T16" fmla="*/ 7 w 73"/>
                <a:gd name="T17" fmla="*/ 0 h 46"/>
                <a:gd name="T18" fmla="*/ 21 w 73"/>
                <a:gd name="T19" fmla="*/ 32 h 46"/>
                <a:gd name="T20" fmla="*/ 33 w 73"/>
                <a:gd name="T21" fmla="*/ 0 h 46"/>
                <a:gd name="T22" fmla="*/ 39 w 73"/>
                <a:gd name="T23" fmla="*/ 0 h 46"/>
                <a:gd name="T24" fmla="*/ 53 w 73"/>
                <a:gd name="T25" fmla="*/ 32 h 46"/>
                <a:gd name="T26" fmla="*/ 66 w 73"/>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3" h="46">
                  <a:moveTo>
                    <a:pt x="66" y="0"/>
                  </a:moveTo>
                  <a:lnTo>
                    <a:pt x="73" y="0"/>
                  </a:lnTo>
                  <a:lnTo>
                    <a:pt x="53" y="46"/>
                  </a:lnTo>
                  <a:lnTo>
                    <a:pt x="52" y="46"/>
                  </a:lnTo>
                  <a:lnTo>
                    <a:pt x="36" y="9"/>
                  </a:lnTo>
                  <a:lnTo>
                    <a:pt x="21" y="46"/>
                  </a:lnTo>
                  <a:lnTo>
                    <a:pt x="19" y="46"/>
                  </a:lnTo>
                  <a:lnTo>
                    <a:pt x="0" y="0"/>
                  </a:lnTo>
                  <a:lnTo>
                    <a:pt x="7" y="0"/>
                  </a:lnTo>
                  <a:lnTo>
                    <a:pt x="21" y="32"/>
                  </a:lnTo>
                  <a:lnTo>
                    <a:pt x="33" y="0"/>
                  </a:lnTo>
                  <a:lnTo>
                    <a:pt x="39" y="0"/>
                  </a:lnTo>
                  <a:lnTo>
                    <a:pt x="53" y="32"/>
                  </a:lnTo>
                  <a:lnTo>
                    <a:pt x="66"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3" name="Freeform 142"/>
            <p:cNvSpPr>
              <a:spLocks/>
            </p:cNvSpPr>
            <p:nvPr userDrawn="1"/>
          </p:nvSpPr>
          <p:spPr bwMode="auto">
            <a:xfrm>
              <a:off x="4859338" y="2293938"/>
              <a:ext cx="63500" cy="74613"/>
            </a:xfrm>
            <a:custGeom>
              <a:avLst/>
              <a:gdLst>
                <a:gd name="T0" fmla="*/ 0 w 40"/>
                <a:gd name="T1" fmla="*/ 0 h 47"/>
                <a:gd name="T2" fmla="*/ 40 w 40"/>
                <a:gd name="T3" fmla="*/ 0 h 47"/>
                <a:gd name="T4" fmla="*/ 40 w 40"/>
                <a:gd name="T5" fmla="*/ 7 h 47"/>
                <a:gd name="T6" fmla="*/ 23 w 40"/>
                <a:gd name="T7" fmla="*/ 7 h 47"/>
                <a:gd name="T8" fmla="*/ 23 w 40"/>
                <a:gd name="T9" fmla="*/ 47 h 47"/>
                <a:gd name="T10" fmla="*/ 16 w 40"/>
                <a:gd name="T11" fmla="*/ 47 h 47"/>
                <a:gd name="T12" fmla="*/ 16 w 40"/>
                <a:gd name="T13" fmla="*/ 7 h 47"/>
                <a:gd name="T14" fmla="*/ 0 w 40"/>
                <a:gd name="T15" fmla="*/ 7 h 47"/>
                <a:gd name="T16" fmla="*/ 0 w 40"/>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7">
                  <a:moveTo>
                    <a:pt x="0" y="0"/>
                  </a:moveTo>
                  <a:lnTo>
                    <a:pt x="40" y="0"/>
                  </a:lnTo>
                  <a:lnTo>
                    <a:pt x="40" y="7"/>
                  </a:lnTo>
                  <a:lnTo>
                    <a:pt x="23" y="7"/>
                  </a:lnTo>
                  <a:lnTo>
                    <a:pt x="23" y="47"/>
                  </a:lnTo>
                  <a:lnTo>
                    <a:pt x="16" y="47"/>
                  </a:lnTo>
                  <a:lnTo>
                    <a:pt x="16" y="7"/>
                  </a:lnTo>
                  <a:lnTo>
                    <a:pt x="0" y="7"/>
                  </a:lnTo>
                  <a:lnTo>
                    <a:pt x="0"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4" name="Freeform 143"/>
            <p:cNvSpPr>
              <a:spLocks/>
            </p:cNvSpPr>
            <p:nvPr userDrawn="1"/>
          </p:nvSpPr>
          <p:spPr bwMode="auto">
            <a:xfrm>
              <a:off x="5167313" y="2295525"/>
              <a:ext cx="41275" cy="73025"/>
            </a:xfrm>
            <a:custGeom>
              <a:avLst/>
              <a:gdLst>
                <a:gd name="T0" fmla="*/ 0 w 26"/>
                <a:gd name="T1" fmla="*/ 0 h 46"/>
                <a:gd name="T2" fmla="*/ 26 w 26"/>
                <a:gd name="T3" fmla="*/ 0 h 46"/>
                <a:gd name="T4" fmla="*/ 26 w 26"/>
                <a:gd name="T5" fmla="*/ 6 h 46"/>
                <a:gd name="T6" fmla="*/ 7 w 26"/>
                <a:gd name="T7" fmla="*/ 6 h 46"/>
                <a:gd name="T8" fmla="*/ 7 w 26"/>
                <a:gd name="T9" fmla="*/ 18 h 46"/>
                <a:gd name="T10" fmla="*/ 26 w 26"/>
                <a:gd name="T11" fmla="*/ 18 h 46"/>
                <a:gd name="T12" fmla="*/ 26 w 26"/>
                <a:gd name="T13" fmla="*/ 24 h 46"/>
                <a:gd name="T14" fmla="*/ 7 w 26"/>
                <a:gd name="T15" fmla="*/ 24 h 46"/>
                <a:gd name="T16" fmla="*/ 7 w 26"/>
                <a:gd name="T17" fmla="*/ 46 h 46"/>
                <a:gd name="T18" fmla="*/ 0 w 26"/>
                <a:gd name="T19" fmla="*/ 46 h 46"/>
                <a:gd name="T20" fmla="*/ 0 w 26"/>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46">
                  <a:moveTo>
                    <a:pt x="0" y="0"/>
                  </a:moveTo>
                  <a:lnTo>
                    <a:pt x="26" y="0"/>
                  </a:lnTo>
                  <a:lnTo>
                    <a:pt x="26" y="6"/>
                  </a:lnTo>
                  <a:lnTo>
                    <a:pt x="7" y="6"/>
                  </a:lnTo>
                  <a:lnTo>
                    <a:pt x="7" y="18"/>
                  </a:lnTo>
                  <a:lnTo>
                    <a:pt x="26" y="18"/>
                  </a:lnTo>
                  <a:lnTo>
                    <a:pt x="26" y="24"/>
                  </a:lnTo>
                  <a:lnTo>
                    <a:pt x="7" y="24"/>
                  </a:lnTo>
                  <a:lnTo>
                    <a:pt x="7" y="46"/>
                  </a:lnTo>
                  <a:lnTo>
                    <a:pt x="0" y="46"/>
                  </a:lnTo>
                  <a:lnTo>
                    <a:pt x="0"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5" name="Freeform 144"/>
            <p:cNvSpPr>
              <a:spLocks/>
            </p:cNvSpPr>
            <p:nvPr userDrawn="1"/>
          </p:nvSpPr>
          <p:spPr bwMode="auto">
            <a:xfrm>
              <a:off x="5451475" y="2293938"/>
              <a:ext cx="41275" cy="74613"/>
            </a:xfrm>
            <a:custGeom>
              <a:avLst/>
              <a:gdLst>
                <a:gd name="T0" fmla="*/ 10 w 19"/>
                <a:gd name="T1" fmla="*/ 20 h 34"/>
                <a:gd name="T2" fmla="*/ 6 w 19"/>
                <a:gd name="T3" fmla="*/ 18 h 34"/>
                <a:gd name="T4" fmla="*/ 2 w 19"/>
                <a:gd name="T5" fmla="*/ 14 h 34"/>
                <a:gd name="T6" fmla="*/ 0 w 19"/>
                <a:gd name="T7" fmla="*/ 9 h 34"/>
                <a:gd name="T8" fmla="*/ 3 w 19"/>
                <a:gd name="T9" fmla="*/ 3 h 34"/>
                <a:gd name="T10" fmla="*/ 10 w 19"/>
                <a:gd name="T11" fmla="*/ 0 h 34"/>
                <a:gd name="T12" fmla="*/ 18 w 19"/>
                <a:gd name="T13" fmla="*/ 2 h 34"/>
                <a:gd name="T14" fmla="*/ 18 w 19"/>
                <a:gd name="T15" fmla="*/ 8 h 34"/>
                <a:gd name="T16" fmla="*/ 10 w 19"/>
                <a:gd name="T17" fmla="*/ 4 h 34"/>
                <a:gd name="T18" fmla="*/ 6 w 19"/>
                <a:gd name="T19" fmla="*/ 5 h 34"/>
                <a:gd name="T20" fmla="*/ 4 w 19"/>
                <a:gd name="T21" fmla="*/ 8 h 34"/>
                <a:gd name="T22" fmla="*/ 6 w 19"/>
                <a:gd name="T23" fmla="*/ 11 h 34"/>
                <a:gd name="T24" fmla="*/ 9 w 19"/>
                <a:gd name="T25" fmla="*/ 14 h 34"/>
                <a:gd name="T26" fmla="*/ 13 w 19"/>
                <a:gd name="T27" fmla="*/ 16 h 34"/>
                <a:gd name="T28" fmla="*/ 19 w 19"/>
                <a:gd name="T29" fmla="*/ 25 h 34"/>
                <a:gd name="T30" fmla="*/ 16 w 19"/>
                <a:gd name="T31" fmla="*/ 32 h 34"/>
                <a:gd name="T32" fmla="*/ 9 w 19"/>
                <a:gd name="T33" fmla="*/ 34 h 34"/>
                <a:gd name="T34" fmla="*/ 0 w 19"/>
                <a:gd name="T35" fmla="*/ 31 h 34"/>
                <a:gd name="T36" fmla="*/ 0 w 19"/>
                <a:gd name="T37" fmla="*/ 25 h 34"/>
                <a:gd name="T38" fmla="*/ 9 w 19"/>
                <a:gd name="T39" fmla="*/ 30 h 34"/>
                <a:gd name="T40" fmla="*/ 13 w 19"/>
                <a:gd name="T41" fmla="*/ 29 h 34"/>
                <a:gd name="T42" fmla="*/ 14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6" y="18"/>
                    <a:pt x="6" y="18"/>
                    <a:pt x="6" y="18"/>
                  </a:cubicBezTo>
                  <a:cubicBezTo>
                    <a:pt x="4" y="16"/>
                    <a:pt x="2" y="15"/>
                    <a:pt x="2" y="14"/>
                  </a:cubicBezTo>
                  <a:cubicBezTo>
                    <a:pt x="1" y="12"/>
                    <a:pt x="0" y="11"/>
                    <a:pt x="0" y="9"/>
                  </a:cubicBezTo>
                  <a:cubicBezTo>
                    <a:pt x="0" y="6"/>
                    <a:pt x="1" y="4"/>
                    <a:pt x="3" y="3"/>
                  </a:cubicBezTo>
                  <a:cubicBezTo>
                    <a:pt x="5" y="1"/>
                    <a:pt x="7" y="0"/>
                    <a:pt x="10" y="0"/>
                  </a:cubicBezTo>
                  <a:cubicBezTo>
                    <a:pt x="13" y="0"/>
                    <a:pt x="15" y="1"/>
                    <a:pt x="18" y="2"/>
                  </a:cubicBezTo>
                  <a:cubicBezTo>
                    <a:pt x="18" y="8"/>
                    <a:pt x="18" y="8"/>
                    <a:pt x="18" y="8"/>
                  </a:cubicBezTo>
                  <a:cubicBezTo>
                    <a:pt x="15" y="6"/>
                    <a:pt x="13" y="4"/>
                    <a:pt x="10" y="4"/>
                  </a:cubicBezTo>
                  <a:cubicBezTo>
                    <a:pt x="8" y="4"/>
                    <a:pt x="7" y="5"/>
                    <a:pt x="6" y="5"/>
                  </a:cubicBezTo>
                  <a:cubicBezTo>
                    <a:pt x="5" y="6"/>
                    <a:pt x="4" y="7"/>
                    <a:pt x="4" y="8"/>
                  </a:cubicBezTo>
                  <a:cubicBezTo>
                    <a:pt x="4" y="9"/>
                    <a:pt x="5" y="10"/>
                    <a:pt x="6" y="11"/>
                  </a:cubicBezTo>
                  <a:cubicBezTo>
                    <a:pt x="6" y="12"/>
                    <a:pt x="8" y="13"/>
                    <a:pt x="9" y="14"/>
                  </a:cubicBezTo>
                  <a:cubicBezTo>
                    <a:pt x="13" y="16"/>
                    <a:pt x="13" y="16"/>
                    <a:pt x="13" y="16"/>
                  </a:cubicBezTo>
                  <a:cubicBezTo>
                    <a:pt x="17" y="18"/>
                    <a:pt x="19" y="22"/>
                    <a:pt x="19" y="25"/>
                  </a:cubicBezTo>
                  <a:cubicBezTo>
                    <a:pt x="19" y="28"/>
                    <a:pt x="18" y="30"/>
                    <a:pt x="16" y="32"/>
                  </a:cubicBezTo>
                  <a:cubicBezTo>
                    <a:pt x="14" y="34"/>
                    <a:pt x="12" y="34"/>
                    <a:pt x="9" y="34"/>
                  </a:cubicBezTo>
                  <a:cubicBezTo>
                    <a:pt x="6" y="34"/>
                    <a:pt x="3" y="33"/>
                    <a:pt x="0" y="31"/>
                  </a:cubicBezTo>
                  <a:cubicBezTo>
                    <a:pt x="0" y="25"/>
                    <a:pt x="0" y="25"/>
                    <a:pt x="0" y="25"/>
                  </a:cubicBezTo>
                  <a:cubicBezTo>
                    <a:pt x="3" y="29"/>
                    <a:pt x="6" y="30"/>
                    <a:pt x="9" y="30"/>
                  </a:cubicBezTo>
                  <a:cubicBezTo>
                    <a:pt x="11" y="30"/>
                    <a:pt x="12" y="30"/>
                    <a:pt x="13" y="29"/>
                  </a:cubicBezTo>
                  <a:cubicBezTo>
                    <a:pt x="14" y="28"/>
                    <a:pt x="14" y="27"/>
                    <a:pt x="14" y="26"/>
                  </a:cubicBezTo>
                  <a:cubicBezTo>
                    <a:pt x="14" y="24"/>
                    <a:pt x="13" y="22"/>
                    <a:pt x="10" y="20"/>
                  </a:cubicBez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6" name="Line 145"/>
            <p:cNvSpPr>
              <a:spLocks noChangeShapeType="1"/>
            </p:cNvSpPr>
            <p:nvPr userDrawn="1"/>
          </p:nvSpPr>
          <p:spPr bwMode="auto">
            <a:xfrm>
              <a:off x="3552825" y="27828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47" name="Line 146"/>
            <p:cNvSpPr>
              <a:spLocks noChangeShapeType="1"/>
            </p:cNvSpPr>
            <p:nvPr userDrawn="1"/>
          </p:nvSpPr>
          <p:spPr bwMode="auto">
            <a:xfrm>
              <a:off x="3856038" y="27828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48" name="Line 147"/>
            <p:cNvSpPr>
              <a:spLocks noChangeShapeType="1"/>
            </p:cNvSpPr>
            <p:nvPr userDrawn="1"/>
          </p:nvSpPr>
          <p:spPr bwMode="auto">
            <a:xfrm>
              <a:off x="4159250" y="27828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49" name="Line 148"/>
            <p:cNvSpPr>
              <a:spLocks noChangeShapeType="1"/>
            </p:cNvSpPr>
            <p:nvPr userDrawn="1"/>
          </p:nvSpPr>
          <p:spPr bwMode="auto">
            <a:xfrm>
              <a:off x="4462463" y="27828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0" name="Line 149"/>
            <p:cNvSpPr>
              <a:spLocks noChangeShapeType="1"/>
            </p:cNvSpPr>
            <p:nvPr userDrawn="1"/>
          </p:nvSpPr>
          <p:spPr bwMode="auto">
            <a:xfrm>
              <a:off x="4765675" y="27828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1" name="Line 150"/>
            <p:cNvSpPr>
              <a:spLocks noChangeShapeType="1"/>
            </p:cNvSpPr>
            <p:nvPr userDrawn="1"/>
          </p:nvSpPr>
          <p:spPr bwMode="auto">
            <a:xfrm>
              <a:off x="5068888" y="2782888"/>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2" name="Line 151"/>
            <p:cNvSpPr>
              <a:spLocks noChangeShapeType="1"/>
            </p:cNvSpPr>
            <p:nvPr userDrawn="1"/>
          </p:nvSpPr>
          <p:spPr bwMode="auto">
            <a:xfrm>
              <a:off x="5373688" y="2782888"/>
              <a:ext cx="212725"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3" name="Line 152"/>
            <p:cNvSpPr>
              <a:spLocks noChangeShapeType="1"/>
            </p:cNvSpPr>
            <p:nvPr userDrawn="1"/>
          </p:nvSpPr>
          <p:spPr bwMode="auto">
            <a:xfrm>
              <a:off x="3552825" y="2427288"/>
              <a:ext cx="20335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4" name="Line 153"/>
            <p:cNvSpPr>
              <a:spLocks noChangeShapeType="1"/>
            </p:cNvSpPr>
            <p:nvPr userDrawn="1"/>
          </p:nvSpPr>
          <p:spPr bwMode="auto">
            <a:xfrm>
              <a:off x="3552825" y="31384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5" name="Line 154"/>
            <p:cNvSpPr>
              <a:spLocks noChangeShapeType="1"/>
            </p:cNvSpPr>
            <p:nvPr userDrawn="1"/>
          </p:nvSpPr>
          <p:spPr bwMode="auto">
            <a:xfrm>
              <a:off x="3856038" y="31384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6" name="Line 155"/>
            <p:cNvSpPr>
              <a:spLocks noChangeShapeType="1"/>
            </p:cNvSpPr>
            <p:nvPr userDrawn="1"/>
          </p:nvSpPr>
          <p:spPr bwMode="auto">
            <a:xfrm>
              <a:off x="4159250" y="31384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7" name="Line 156"/>
            <p:cNvSpPr>
              <a:spLocks noChangeShapeType="1"/>
            </p:cNvSpPr>
            <p:nvPr userDrawn="1"/>
          </p:nvSpPr>
          <p:spPr bwMode="auto">
            <a:xfrm>
              <a:off x="4462463" y="31384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8" name="Line 157"/>
            <p:cNvSpPr>
              <a:spLocks noChangeShapeType="1"/>
            </p:cNvSpPr>
            <p:nvPr userDrawn="1"/>
          </p:nvSpPr>
          <p:spPr bwMode="auto">
            <a:xfrm>
              <a:off x="4765675" y="31384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9" name="Line 158"/>
            <p:cNvSpPr>
              <a:spLocks noChangeShapeType="1"/>
            </p:cNvSpPr>
            <p:nvPr userDrawn="1"/>
          </p:nvSpPr>
          <p:spPr bwMode="auto">
            <a:xfrm>
              <a:off x="5068888" y="3138488"/>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0" name="Line 159"/>
            <p:cNvSpPr>
              <a:spLocks noChangeShapeType="1"/>
            </p:cNvSpPr>
            <p:nvPr userDrawn="1"/>
          </p:nvSpPr>
          <p:spPr bwMode="auto">
            <a:xfrm>
              <a:off x="5373688" y="3138488"/>
              <a:ext cx="212725"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1" name="Line 160"/>
            <p:cNvSpPr>
              <a:spLocks noChangeShapeType="1"/>
            </p:cNvSpPr>
            <p:nvPr userDrawn="1"/>
          </p:nvSpPr>
          <p:spPr bwMode="auto">
            <a:xfrm>
              <a:off x="3552825" y="34940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2" name="Line 161"/>
            <p:cNvSpPr>
              <a:spLocks noChangeShapeType="1"/>
            </p:cNvSpPr>
            <p:nvPr userDrawn="1"/>
          </p:nvSpPr>
          <p:spPr bwMode="auto">
            <a:xfrm>
              <a:off x="3856038" y="34940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3" name="Line 162"/>
            <p:cNvSpPr>
              <a:spLocks noChangeShapeType="1"/>
            </p:cNvSpPr>
            <p:nvPr userDrawn="1"/>
          </p:nvSpPr>
          <p:spPr bwMode="auto">
            <a:xfrm>
              <a:off x="4159250" y="34940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4" name="Line 163"/>
            <p:cNvSpPr>
              <a:spLocks noChangeShapeType="1"/>
            </p:cNvSpPr>
            <p:nvPr userDrawn="1"/>
          </p:nvSpPr>
          <p:spPr bwMode="auto">
            <a:xfrm>
              <a:off x="4462463" y="34940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5" name="Line 164"/>
            <p:cNvSpPr>
              <a:spLocks noChangeShapeType="1"/>
            </p:cNvSpPr>
            <p:nvPr userDrawn="1"/>
          </p:nvSpPr>
          <p:spPr bwMode="auto">
            <a:xfrm>
              <a:off x="4765675" y="34940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6" name="Line 165"/>
            <p:cNvSpPr>
              <a:spLocks noChangeShapeType="1"/>
            </p:cNvSpPr>
            <p:nvPr userDrawn="1"/>
          </p:nvSpPr>
          <p:spPr bwMode="auto">
            <a:xfrm>
              <a:off x="5068888" y="3494088"/>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7" name="Line 166"/>
            <p:cNvSpPr>
              <a:spLocks noChangeShapeType="1"/>
            </p:cNvSpPr>
            <p:nvPr userDrawn="1"/>
          </p:nvSpPr>
          <p:spPr bwMode="auto">
            <a:xfrm>
              <a:off x="5373688" y="3494088"/>
              <a:ext cx="212725"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8" name="Line 167"/>
            <p:cNvSpPr>
              <a:spLocks noChangeShapeType="1"/>
            </p:cNvSpPr>
            <p:nvPr userDrawn="1"/>
          </p:nvSpPr>
          <p:spPr bwMode="auto">
            <a:xfrm>
              <a:off x="3552825" y="38512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9" name="Line 168"/>
            <p:cNvSpPr>
              <a:spLocks noChangeShapeType="1"/>
            </p:cNvSpPr>
            <p:nvPr userDrawn="1"/>
          </p:nvSpPr>
          <p:spPr bwMode="auto">
            <a:xfrm>
              <a:off x="3856038" y="38512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0" name="Line 169"/>
            <p:cNvSpPr>
              <a:spLocks noChangeShapeType="1"/>
            </p:cNvSpPr>
            <p:nvPr userDrawn="1"/>
          </p:nvSpPr>
          <p:spPr bwMode="auto">
            <a:xfrm>
              <a:off x="4159250" y="38512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1" name="Line 170"/>
            <p:cNvSpPr>
              <a:spLocks noChangeShapeType="1"/>
            </p:cNvSpPr>
            <p:nvPr userDrawn="1"/>
          </p:nvSpPr>
          <p:spPr bwMode="auto">
            <a:xfrm>
              <a:off x="4462463" y="38512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2" name="Line 171"/>
            <p:cNvSpPr>
              <a:spLocks noChangeShapeType="1"/>
            </p:cNvSpPr>
            <p:nvPr userDrawn="1"/>
          </p:nvSpPr>
          <p:spPr bwMode="auto">
            <a:xfrm>
              <a:off x="4765675" y="3851275"/>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3" name="Line 172"/>
            <p:cNvSpPr>
              <a:spLocks noChangeShapeType="1"/>
            </p:cNvSpPr>
            <p:nvPr userDrawn="1"/>
          </p:nvSpPr>
          <p:spPr bwMode="auto">
            <a:xfrm>
              <a:off x="5068888" y="3851275"/>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4" name="Line 173"/>
            <p:cNvSpPr>
              <a:spLocks noChangeShapeType="1"/>
            </p:cNvSpPr>
            <p:nvPr userDrawn="1"/>
          </p:nvSpPr>
          <p:spPr bwMode="auto">
            <a:xfrm>
              <a:off x="5373688" y="3851275"/>
              <a:ext cx="212725"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5" name="Line 174"/>
            <p:cNvSpPr>
              <a:spLocks noChangeShapeType="1"/>
            </p:cNvSpPr>
            <p:nvPr userDrawn="1"/>
          </p:nvSpPr>
          <p:spPr bwMode="auto">
            <a:xfrm>
              <a:off x="3552825" y="42068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6" name="Line 175"/>
            <p:cNvSpPr>
              <a:spLocks noChangeShapeType="1"/>
            </p:cNvSpPr>
            <p:nvPr userDrawn="1"/>
          </p:nvSpPr>
          <p:spPr bwMode="auto">
            <a:xfrm>
              <a:off x="3856038" y="42068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7" name="Line 176"/>
            <p:cNvSpPr>
              <a:spLocks noChangeShapeType="1"/>
            </p:cNvSpPr>
            <p:nvPr userDrawn="1"/>
          </p:nvSpPr>
          <p:spPr bwMode="auto">
            <a:xfrm>
              <a:off x="4159250" y="42068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8" name="Line 177"/>
            <p:cNvSpPr>
              <a:spLocks noChangeShapeType="1"/>
            </p:cNvSpPr>
            <p:nvPr userDrawn="1"/>
          </p:nvSpPr>
          <p:spPr bwMode="auto">
            <a:xfrm>
              <a:off x="4462463" y="42068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9" name="Line 178"/>
            <p:cNvSpPr>
              <a:spLocks noChangeShapeType="1"/>
            </p:cNvSpPr>
            <p:nvPr userDrawn="1"/>
          </p:nvSpPr>
          <p:spPr bwMode="auto">
            <a:xfrm>
              <a:off x="4765675" y="4206875"/>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80" name="Line 179"/>
            <p:cNvSpPr>
              <a:spLocks noChangeShapeType="1"/>
            </p:cNvSpPr>
            <p:nvPr userDrawn="1"/>
          </p:nvSpPr>
          <p:spPr bwMode="auto">
            <a:xfrm>
              <a:off x="5068888" y="4206875"/>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81" name="Line 180"/>
            <p:cNvSpPr>
              <a:spLocks noChangeShapeType="1"/>
            </p:cNvSpPr>
            <p:nvPr userDrawn="1"/>
          </p:nvSpPr>
          <p:spPr bwMode="auto">
            <a:xfrm>
              <a:off x="5373688" y="4206875"/>
              <a:ext cx="212725"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grpSp>
      <p:grpSp>
        <p:nvGrpSpPr>
          <p:cNvPr id="274" name="Group 273"/>
          <p:cNvGrpSpPr/>
          <p:nvPr userDrawn="1"/>
        </p:nvGrpSpPr>
        <p:grpSpPr>
          <a:xfrm>
            <a:off x="954617" y="1795468"/>
            <a:ext cx="3041651" cy="2551113"/>
            <a:chOff x="715963" y="1795463"/>
            <a:chExt cx="2281238" cy="2551113"/>
          </a:xfrm>
        </p:grpSpPr>
        <p:sp>
          <p:nvSpPr>
            <p:cNvPr id="182" name="Freeform 181"/>
            <p:cNvSpPr>
              <a:spLocks/>
            </p:cNvSpPr>
            <p:nvPr userDrawn="1"/>
          </p:nvSpPr>
          <p:spPr bwMode="auto">
            <a:xfrm>
              <a:off x="715963" y="1795463"/>
              <a:ext cx="2281238" cy="2551113"/>
            </a:xfrm>
            <a:custGeom>
              <a:avLst/>
              <a:gdLst>
                <a:gd name="T0" fmla="*/ 846 w 1022"/>
                <a:gd name="T1" fmla="*/ 0 h 1148"/>
                <a:gd name="T2" fmla="*/ 176 w 1022"/>
                <a:gd name="T3" fmla="*/ 0 h 1148"/>
                <a:gd name="T4" fmla="*/ 0 w 1022"/>
                <a:gd name="T5" fmla="*/ 176 h 1148"/>
                <a:gd name="T6" fmla="*/ 0 w 1022"/>
                <a:gd name="T7" fmla="*/ 184 h 1148"/>
                <a:gd name="T8" fmla="*/ 0 w 1022"/>
                <a:gd name="T9" fmla="*/ 1047 h 1148"/>
                <a:gd name="T10" fmla="*/ 101 w 1022"/>
                <a:gd name="T11" fmla="*/ 1148 h 1148"/>
                <a:gd name="T12" fmla="*/ 921 w 1022"/>
                <a:gd name="T13" fmla="*/ 1148 h 1148"/>
                <a:gd name="T14" fmla="*/ 1022 w 1022"/>
                <a:gd name="T15" fmla="*/ 1047 h 1148"/>
                <a:gd name="T16" fmla="*/ 1022 w 1022"/>
                <a:gd name="T17" fmla="*/ 184 h 1148"/>
                <a:gd name="T18" fmla="*/ 1022 w 1022"/>
                <a:gd name="T19" fmla="*/ 176 h 1148"/>
                <a:gd name="T20" fmla="*/ 846 w 1022"/>
                <a:gd name="T21"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22" h="1148">
                  <a:moveTo>
                    <a:pt x="846" y="0"/>
                  </a:moveTo>
                  <a:cubicBezTo>
                    <a:pt x="176" y="0"/>
                    <a:pt x="176" y="0"/>
                    <a:pt x="176" y="0"/>
                  </a:cubicBezTo>
                  <a:cubicBezTo>
                    <a:pt x="79" y="0"/>
                    <a:pt x="0" y="79"/>
                    <a:pt x="0" y="176"/>
                  </a:cubicBezTo>
                  <a:cubicBezTo>
                    <a:pt x="0" y="184"/>
                    <a:pt x="0" y="184"/>
                    <a:pt x="0" y="184"/>
                  </a:cubicBezTo>
                  <a:cubicBezTo>
                    <a:pt x="0" y="1047"/>
                    <a:pt x="0" y="1047"/>
                    <a:pt x="0" y="1047"/>
                  </a:cubicBezTo>
                  <a:cubicBezTo>
                    <a:pt x="0" y="1103"/>
                    <a:pt x="45" y="1148"/>
                    <a:pt x="101" y="1148"/>
                  </a:cubicBezTo>
                  <a:cubicBezTo>
                    <a:pt x="921" y="1148"/>
                    <a:pt x="921" y="1148"/>
                    <a:pt x="921" y="1148"/>
                  </a:cubicBezTo>
                  <a:cubicBezTo>
                    <a:pt x="977" y="1148"/>
                    <a:pt x="1022" y="1103"/>
                    <a:pt x="1022" y="1047"/>
                  </a:cubicBezTo>
                  <a:cubicBezTo>
                    <a:pt x="1022" y="184"/>
                    <a:pt x="1022" y="184"/>
                    <a:pt x="1022" y="184"/>
                  </a:cubicBezTo>
                  <a:cubicBezTo>
                    <a:pt x="1022" y="176"/>
                    <a:pt x="1022" y="176"/>
                    <a:pt x="1022" y="176"/>
                  </a:cubicBezTo>
                  <a:cubicBezTo>
                    <a:pt x="1022" y="79"/>
                    <a:pt x="944" y="0"/>
                    <a:pt x="846" y="0"/>
                  </a:cubicBezTo>
                  <a:close/>
                </a:path>
              </a:pathLst>
            </a:custGeom>
            <a:solidFill>
              <a:srgbClr val="FFFFFF"/>
            </a:solidFill>
            <a:ln>
              <a:noFill/>
            </a:ln>
            <a:effectLst>
              <a:outerShdw blurRad="50800" dist="38100" dir="2700000" algn="tl" rotWithShape="0">
                <a:prstClr val="black">
                  <a:alpha val="40000"/>
                </a:prstClr>
              </a:outerShdw>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3" name="Freeform 182"/>
            <p:cNvSpPr>
              <a:spLocks/>
            </p:cNvSpPr>
            <p:nvPr userDrawn="1"/>
          </p:nvSpPr>
          <p:spPr bwMode="auto">
            <a:xfrm>
              <a:off x="930275" y="2293938"/>
              <a:ext cx="42863" cy="74613"/>
            </a:xfrm>
            <a:custGeom>
              <a:avLst/>
              <a:gdLst>
                <a:gd name="T0" fmla="*/ 10 w 19"/>
                <a:gd name="T1" fmla="*/ 20 h 34"/>
                <a:gd name="T2" fmla="*/ 6 w 19"/>
                <a:gd name="T3" fmla="*/ 18 h 34"/>
                <a:gd name="T4" fmla="*/ 1 w 19"/>
                <a:gd name="T5" fmla="*/ 14 h 34"/>
                <a:gd name="T6" fmla="*/ 0 w 19"/>
                <a:gd name="T7" fmla="*/ 9 h 34"/>
                <a:gd name="T8" fmla="*/ 2 w 19"/>
                <a:gd name="T9" fmla="*/ 3 h 34"/>
                <a:gd name="T10" fmla="*/ 10 w 19"/>
                <a:gd name="T11" fmla="*/ 0 h 34"/>
                <a:gd name="T12" fmla="*/ 17 w 19"/>
                <a:gd name="T13" fmla="*/ 2 h 34"/>
                <a:gd name="T14" fmla="*/ 17 w 19"/>
                <a:gd name="T15" fmla="*/ 8 h 34"/>
                <a:gd name="T16" fmla="*/ 9 w 19"/>
                <a:gd name="T17" fmla="*/ 4 h 34"/>
                <a:gd name="T18" fmla="*/ 6 w 19"/>
                <a:gd name="T19" fmla="*/ 5 h 34"/>
                <a:gd name="T20" fmla="*/ 4 w 19"/>
                <a:gd name="T21" fmla="*/ 8 h 34"/>
                <a:gd name="T22" fmla="*/ 5 w 19"/>
                <a:gd name="T23" fmla="*/ 11 h 34"/>
                <a:gd name="T24" fmla="*/ 9 w 19"/>
                <a:gd name="T25" fmla="*/ 14 h 34"/>
                <a:gd name="T26" fmla="*/ 12 w 19"/>
                <a:gd name="T27" fmla="*/ 16 h 34"/>
                <a:gd name="T28" fmla="*/ 19 w 19"/>
                <a:gd name="T29" fmla="*/ 25 h 34"/>
                <a:gd name="T30" fmla="*/ 16 w 19"/>
                <a:gd name="T31" fmla="*/ 32 h 34"/>
                <a:gd name="T32" fmla="*/ 9 w 19"/>
                <a:gd name="T33" fmla="*/ 34 h 34"/>
                <a:gd name="T34" fmla="*/ 0 w 19"/>
                <a:gd name="T35" fmla="*/ 31 h 34"/>
                <a:gd name="T36" fmla="*/ 0 w 19"/>
                <a:gd name="T37" fmla="*/ 25 h 34"/>
                <a:gd name="T38" fmla="*/ 9 w 19"/>
                <a:gd name="T39" fmla="*/ 30 h 34"/>
                <a:gd name="T40" fmla="*/ 13 w 19"/>
                <a:gd name="T41" fmla="*/ 29 h 34"/>
                <a:gd name="T42" fmla="*/ 14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6" y="18"/>
                    <a:pt x="6" y="18"/>
                    <a:pt x="6" y="18"/>
                  </a:cubicBezTo>
                  <a:cubicBezTo>
                    <a:pt x="4" y="16"/>
                    <a:pt x="2" y="15"/>
                    <a:pt x="1" y="14"/>
                  </a:cubicBezTo>
                  <a:cubicBezTo>
                    <a:pt x="0" y="12"/>
                    <a:pt x="0" y="11"/>
                    <a:pt x="0" y="9"/>
                  </a:cubicBezTo>
                  <a:cubicBezTo>
                    <a:pt x="0" y="6"/>
                    <a:pt x="1" y="4"/>
                    <a:pt x="2" y="3"/>
                  </a:cubicBezTo>
                  <a:cubicBezTo>
                    <a:pt x="4" y="1"/>
                    <a:pt x="7" y="0"/>
                    <a:pt x="10" y="0"/>
                  </a:cubicBezTo>
                  <a:cubicBezTo>
                    <a:pt x="12" y="0"/>
                    <a:pt x="15" y="1"/>
                    <a:pt x="17" y="2"/>
                  </a:cubicBezTo>
                  <a:cubicBezTo>
                    <a:pt x="17" y="8"/>
                    <a:pt x="17" y="8"/>
                    <a:pt x="17" y="8"/>
                  </a:cubicBezTo>
                  <a:cubicBezTo>
                    <a:pt x="15" y="6"/>
                    <a:pt x="12" y="4"/>
                    <a:pt x="9" y="4"/>
                  </a:cubicBezTo>
                  <a:cubicBezTo>
                    <a:pt x="8" y="4"/>
                    <a:pt x="7" y="5"/>
                    <a:pt x="6" y="5"/>
                  </a:cubicBezTo>
                  <a:cubicBezTo>
                    <a:pt x="5" y="6"/>
                    <a:pt x="4" y="7"/>
                    <a:pt x="4" y="8"/>
                  </a:cubicBezTo>
                  <a:cubicBezTo>
                    <a:pt x="4" y="9"/>
                    <a:pt x="4" y="10"/>
                    <a:pt x="5" y="11"/>
                  </a:cubicBezTo>
                  <a:cubicBezTo>
                    <a:pt x="6" y="12"/>
                    <a:pt x="7" y="13"/>
                    <a:pt x="9" y="14"/>
                  </a:cubicBezTo>
                  <a:cubicBezTo>
                    <a:pt x="12" y="16"/>
                    <a:pt x="12" y="16"/>
                    <a:pt x="12" y="16"/>
                  </a:cubicBezTo>
                  <a:cubicBezTo>
                    <a:pt x="17" y="18"/>
                    <a:pt x="19" y="22"/>
                    <a:pt x="19" y="25"/>
                  </a:cubicBezTo>
                  <a:cubicBezTo>
                    <a:pt x="19" y="28"/>
                    <a:pt x="18" y="30"/>
                    <a:pt x="16" y="32"/>
                  </a:cubicBezTo>
                  <a:cubicBezTo>
                    <a:pt x="14" y="34"/>
                    <a:pt x="12" y="34"/>
                    <a:pt x="9" y="34"/>
                  </a:cubicBezTo>
                  <a:cubicBezTo>
                    <a:pt x="5" y="34"/>
                    <a:pt x="2" y="33"/>
                    <a:pt x="0" y="31"/>
                  </a:cubicBezTo>
                  <a:cubicBezTo>
                    <a:pt x="0" y="25"/>
                    <a:pt x="0" y="25"/>
                    <a:pt x="0" y="25"/>
                  </a:cubicBezTo>
                  <a:cubicBezTo>
                    <a:pt x="2" y="29"/>
                    <a:pt x="5" y="30"/>
                    <a:pt x="9" y="30"/>
                  </a:cubicBezTo>
                  <a:cubicBezTo>
                    <a:pt x="10" y="30"/>
                    <a:pt x="12" y="30"/>
                    <a:pt x="13" y="29"/>
                  </a:cubicBezTo>
                  <a:cubicBezTo>
                    <a:pt x="14" y="28"/>
                    <a:pt x="14" y="27"/>
                    <a:pt x="14" y="26"/>
                  </a:cubicBezTo>
                  <a:cubicBezTo>
                    <a:pt x="14" y="24"/>
                    <a:pt x="13" y="22"/>
                    <a:pt x="10" y="20"/>
                  </a:cubicBez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4" name="Freeform 183"/>
            <p:cNvSpPr>
              <a:spLocks/>
            </p:cNvSpPr>
            <p:nvPr userDrawn="1"/>
          </p:nvSpPr>
          <p:spPr bwMode="auto">
            <a:xfrm>
              <a:off x="1217613" y="2295525"/>
              <a:ext cx="71438" cy="73025"/>
            </a:xfrm>
            <a:custGeom>
              <a:avLst/>
              <a:gdLst>
                <a:gd name="T0" fmla="*/ 38 w 45"/>
                <a:gd name="T1" fmla="*/ 0 h 46"/>
                <a:gd name="T2" fmla="*/ 45 w 45"/>
                <a:gd name="T3" fmla="*/ 0 h 46"/>
                <a:gd name="T4" fmla="*/ 45 w 45"/>
                <a:gd name="T5" fmla="*/ 46 h 46"/>
                <a:gd name="T6" fmla="*/ 38 w 45"/>
                <a:gd name="T7" fmla="*/ 46 h 46"/>
                <a:gd name="T8" fmla="*/ 38 w 45"/>
                <a:gd name="T9" fmla="*/ 10 h 46"/>
                <a:gd name="T10" fmla="*/ 23 w 45"/>
                <a:gd name="T11" fmla="*/ 28 h 46"/>
                <a:gd name="T12" fmla="*/ 23 w 45"/>
                <a:gd name="T13" fmla="*/ 28 h 46"/>
                <a:gd name="T14" fmla="*/ 7 w 45"/>
                <a:gd name="T15" fmla="*/ 10 h 46"/>
                <a:gd name="T16" fmla="*/ 7 w 45"/>
                <a:gd name="T17" fmla="*/ 46 h 46"/>
                <a:gd name="T18" fmla="*/ 0 w 45"/>
                <a:gd name="T19" fmla="*/ 46 h 46"/>
                <a:gd name="T20" fmla="*/ 0 w 45"/>
                <a:gd name="T21" fmla="*/ 0 h 46"/>
                <a:gd name="T22" fmla="*/ 7 w 45"/>
                <a:gd name="T23" fmla="*/ 0 h 46"/>
                <a:gd name="T24" fmla="*/ 23 w 45"/>
                <a:gd name="T25" fmla="*/ 18 h 46"/>
                <a:gd name="T26" fmla="*/ 38 w 45"/>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5" h="46">
                  <a:moveTo>
                    <a:pt x="38" y="0"/>
                  </a:moveTo>
                  <a:lnTo>
                    <a:pt x="45" y="0"/>
                  </a:lnTo>
                  <a:lnTo>
                    <a:pt x="45" y="46"/>
                  </a:lnTo>
                  <a:lnTo>
                    <a:pt x="38" y="46"/>
                  </a:lnTo>
                  <a:lnTo>
                    <a:pt x="38" y="10"/>
                  </a:lnTo>
                  <a:lnTo>
                    <a:pt x="23" y="28"/>
                  </a:lnTo>
                  <a:lnTo>
                    <a:pt x="23" y="28"/>
                  </a:lnTo>
                  <a:lnTo>
                    <a:pt x="7" y="10"/>
                  </a:lnTo>
                  <a:lnTo>
                    <a:pt x="7" y="46"/>
                  </a:lnTo>
                  <a:lnTo>
                    <a:pt x="0" y="46"/>
                  </a:lnTo>
                  <a:lnTo>
                    <a:pt x="0" y="0"/>
                  </a:lnTo>
                  <a:lnTo>
                    <a:pt x="7" y="0"/>
                  </a:lnTo>
                  <a:lnTo>
                    <a:pt x="23" y="18"/>
                  </a:lnTo>
                  <a:lnTo>
                    <a:pt x="38"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5" name="Freeform 184"/>
            <p:cNvSpPr>
              <a:spLocks/>
            </p:cNvSpPr>
            <p:nvPr userDrawn="1"/>
          </p:nvSpPr>
          <p:spPr bwMode="auto">
            <a:xfrm>
              <a:off x="1519238" y="2293938"/>
              <a:ext cx="63500" cy="74613"/>
            </a:xfrm>
            <a:custGeom>
              <a:avLst/>
              <a:gdLst>
                <a:gd name="T0" fmla="*/ 0 w 40"/>
                <a:gd name="T1" fmla="*/ 0 h 47"/>
                <a:gd name="T2" fmla="*/ 40 w 40"/>
                <a:gd name="T3" fmla="*/ 0 h 47"/>
                <a:gd name="T4" fmla="*/ 40 w 40"/>
                <a:gd name="T5" fmla="*/ 7 h 47"/>
                <a:gd name="T6" fmla="*/ 24 w 40"/>
                <a:gd name="T7" fmla="*/ 7 h 47"/>
                <a:gd name="T8" fmla="*/ 24 w 40"/>
                <a:gd name="T9" fmla="*/ 47 h 47"/>
                <a:gd name="T10" fmla="*/ 17 w 40"/>
                <a:gd name="T11" fmla="*/ 47 h 47"/>
                <a:gd name="T12" fmla="*/ 17 w 40"/>
                <a:gd name="T13" fmla="*/ 7 h 47"/>
                <a:gd name="T14" fmla="*/ 0 w 40"/>
                <a:gd name="T15" fmla="*/ 7 h 47"/>
                <a:gd name="T16" fmla="*/ 0 w 40"/>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7">
                  <a:moveTo>
                    <a:pt x="0" y="0"/>
                  </a:moveTo>
                  <a:lnTo>
                    <a:pt x="40" y="0"/>
                  </a:lnTo>
                  <a:lnTo>
                    <a:pt x="40" y="7"/>
                  </a:lnTo>
                  <a:lnTo>
                    <a:pt x="24" y="7"/>
                  </a:lnTo>
                  <a:lnTo>
                    <a:pt x="24" y="47"/>
                  </a:lnTo>
                  <a:lnTo>
                    <a:pt x="17" y="47"/>
                  </a:lnTo>
                  <a:lnTo>
                    <a:pt x="17" y="7"/>
                  </a:lnTo>
                  <a:lnTo>
                    <a:pt x="0" y="7"/>
                  </a:lnTo>
                  <a:lnTo>
                    <a:pt x="0"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6" name="Freeform 185"/>
            <p:cNvSpPr>
              <a:spLocks/>
            </p:cNvSpPr>
            <p:nvPr userDrawn="1"/>
          </p:nvSpPr>
          <p:spPr bwMode="auto">
            <a:xfrm>
              <a:off x="1808163" y="2295525"/>
              <a:ext cx="112713" cy="73025"/>
            </a:xfrm>
            <a:custGeom>
              <a:avLst/>
              <a:gdLst>
                <a:gd name="T0" fmla="*/ 64 w 71"/>
                <a:gd name="T1" fmla="*/ 0 h 46"/>
                <a:gd name="T2" fmla="*/ 71 w 71"/>
                <a:gd name="T3" fmla="*/ 0 h 46"/>
                <a:gd name="T4" fmla="*/ 52 w 71"/>
                <a:gd name="T5" fmla="*/ 46 h 46"/>
                <a:gd name="T6" fmla="*/ 50 w 71"/>
                <a:gd name="T7" fmla="*/ 46 h 46"/>
                <a:gd name="T8" fmla="*/ 35 w 71"/>
                <a:gd name="T9" fmla="*/ 9 h 46"/>
                <a:gd name="T10" fmla="*/ 19 w 71"/>
                <a:gd name="T11" fmla="*/ 46 h 46"/>
                <a:gd name="T12" fmla="*/ 18 w 71"/>
                <a:gd name="T13" fmla="*/ 46 h 46"/>
                <a:gd name="T14" fmla="*/ 0 w 71"/>
                <a:gd name="T15" fmla="*/ 0 h 46"/>
                <a:gd name="T16" fmla="*/ 5 w 71"/>
                <a:gd name="T17" fmla="*/ 0 h 46"/>
                <a:gd name="T18" fmla="*/ 19 w 71"/>
                <a:gd name="T19" fmla="*/ 32 h 46"/>
                <a:gd name="T20" fmla="*/ 32 w 71"/>
                <a:gd name="T21" fmla="*/ 0 h 46"/>
                <a:gd name="T22" fmla="*/ 39 w 71"/>
                <a:gd name="T23" fmla="*/ 0 h 46"/>
                <a:gd name="T24" fmla="*/ 52 w 71"/>
                <a:gd name="T25" fmla="*/ 32 h 46"/>
                <a:gd name="T26" fmla="*/ 64 w 71"/>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1" h="46">
                  <a:moveTo>
                    <a:pt x="64" y="0"/>
                  </a:moveTo>
                  <a:lnTo>
                    <a:pt x="71" y="0"/>
                  </a:lnTo>
                  <a:lnTo>
                    <a:pt x="52" y="46"/>
                  </a:lnTo>
                  <a:lnTo>
                    <a:pt x="50" y="46"/>
                  </a:lnTo>
                  <a:lnTo>
                    <a:pt x="35" y="9"/>
                  </a:lnTo>
                  <a:lnTo>
                    <a:pt x="19" y="46"/>
                  </a:lnTo>
                  <a:lnTo>
                    <a:pt x="18" y="46"/>
                  </a:lnTo>
                  <a:lnTo>
                    <a:pt x="0" y="0"/>
                  </a:lnTo>
                  <a:lnTo>
                    <a:pt x="5" y="0"/>
                  </a:lnTo>
                  <a:lnTo>
                    <a:pt x="19" y="32"/>
                  </a:lnTo>
                  <a:lnTo>
                    <a:pt x="32" y="0"/>
                  </a:lnTo>
                  <a:lnTo>
                    <a:pt x="39" y="0"/>
                  </a:lnTo>
                  <a:lnTo>
                    <a:pt x="52" y="32"/>
                  </a:lnTo>
                  <a:lnTo>
                    <a:pt x="64"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7" name="Freeform 186"/>
            <p:cNvSpPr>
              <a:spLocks/>
            </p:cNvSpPr>
            <p:nvPr userDrawn="1"/>
          </p:nvSpPr>
          <p:spPr bwMode="auto">
            <a:xfrm>
              <a:off x="2144713" y="2293938"/>
              <a:ext cx="61913" cy="74613"/>
            </a:xfrm>
            <a:custGeom>
              <a:avLst/>
              <a:gdLst>
                <a:gd name="T0" fmla="*/ 0 w 39"/>
                <a:gd name="T1" fmla="*/ 0 h 47"/>
                <a:gd name="T2" fmla="*/ 39 w 39"/>
                <a:gd name="T3" fmla="*/ 0 h 47"/>
                <a:gd name="T4" fmla="*/ 39 w 39"/>
                <a:gd name="T5" fmla="*/ 7 h 47"/>
                <a:gd name="T6" fmla="*/ 24 w 39"/>
                <a:gd name="T7" fmla="*/ 7 h 47"/>
                <a:gd name="T8" fmla="*/ 24 w 39"/>
                <a:gd name="T9" fmla="*/ 47 h 47"/>
                <a:gd name="T10" fmla="*/ 17 w 39"/>
                <a:gd name="T11" fmla="*/ 47 h 47"/>
                <a:gd name="T12" fmla="*/ 17 w 39"/>
                <a:gd name="T13" fmla="*/ 7 h 47"/>
                <a:gd name="T14" fmla="*/ 0 w 39"/>
                <a:gd name="T15" fmla="*/ 7 h 47"/>
                <a:gd name="T16" fmla="*/ 0 w 39"/>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47">
                  <a:moveTo>
                    <a:pt x="0" y="0"/>
                  </a:moveTo>
                  <a:lnTo>
                    <a:pt x="39" y="0"/>
                  </a:lnTo>
                  <a:lnTo>
                    <a:pt x="39" y="7"/>
                  </a:lnTo>
                  <a:lnTo>
                    <a:pt x="24" y="7"/>
                  </a:lnTo>
                  <a:lnTo>
                    <a:pt x="24" y="47"/>
                  </a:lnTo>
                  <a:lnTo>
                    <a:pt x="17" y="47"/>
                  </a:lnTo>
                  <a:lnTo>
                    <a:pt x="17" y="7"/>
                  </a:lnTo>
                  <a:lnTo>
                    <a:pt x="0" y="7"/>
                  </a:lnTo>
                  <a:lnTo>
                    <a:pt x="0"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8" name="Freeform 187"/>
            <p:cNvSpPr>
              <a:spLocks/>
            </p:cNvSpPr>
            <p:nvPr userDrawn="1"/>
          </p:nvSpPr>
          <p:spPr bwMode="auto">
            <a:xfrm>
              <a:off x="2452688" y="2295525"/>
              <a:ext cx="39688" cy="73025"/>
            </a:xfrm>
            <a:custGeom>
              <a:avLst/>
              <a:gdLst>
                <a:gd name="T0" fmla="*/ 0 w 25"/>
                <a:gd name="T1" fmla="*/ 0 h 46"/>
                <a:gd name="T2" fmla="*/ 25 w 25"/>
                <a:gd name="T3" fmla="*/ 0 h 46"/>
                <a:gd name="T4" fmla="*/ 25 w 25"/>
                <a:gd name="T5" fmla="*/ 6 h 46"/>
                <a:gd name="T6" fmla="*/ 7 w 25"/>
                <a:gd name="T7" fmla="*/ 6 h 46"/>
                <a:gd name="T8" fmla="*/ 7 w 25"/>
                <a:gd name="T9" fmla="*/ 18 h 46"/>
                <a:gd name="T10" fmla="*/ 25 w 25"/>
                <a:gd name="T11" fmla="*/ 18 h 46"/>
                <a:gd name="T12" fmla="*/ 25 w 25"/>
                <a:gd name="T13" fmla="*/ 24 h 46"/>
                <a:gd name="T14" fmla="*/ 7 w 25"/>
                <a:gd name="T15" fmla="*/ 24 h 46"/>
                <a:gd name="T16" fmla="*/ 7 w 25"/>
                <a:gd name="T17" fmla="*/ 46 h 46"/>
                <a:gd name="T18" fmla="*/ 0 w 25"/>
                <a:gd name="T19" fmla="*/ 46 h 46"/>
                <a:gd name="T20" fmla="*/ 0 w 25"/>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 h="46">
                  <a:moveTo>
                    <a:pt x="0" y="0"/>
                  </a:moveTo>
                  <a:lnTo>
                    <a:pt x="25" y="0"/>
                  </a:lnTo>
                  <a:lnTo>
                    <a:pt x="25" y="6"/>
                  </a:lnTo>
                  <a:lnTo>
                    <a:pt x="7" y="6"/>
                  </a:lnTo>
                  <a:lnTo>
                    <a:pt x="7" y="18"/>
                  </a:lnTo>
                  <a:lnTo>
                    <a:pt x="25" y="18"/>
                  </a:lnTo>
                  <a:lnTo>
                    <a:pt x="25" y="24"/>
                  </a:lnTo>
                  <a:lnTo>
                    <a:pt x="7" y="24"/>
                  </a:lnTo>
                  <a:lnTo>
                    <a:pt x="7" y="46"/>
                  </a:lnTo>
                  <a:lnTo>
                    <a:pt x="0" y="46"/>
                  </a:lnTo>
                  <a:lnTo>
                    <a:pt x="0"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9" name="Freeform 188"/>
            <p:cNvSpPr>
              <a:spLocks/>
            </p:cNvSpPr>
            <p:nvPr userDrawn="1"/>
          </p:nvSpPr>
          <p:spPr bwMode="auto">
            <a:xfrm>
              <a:off x="2735263" y="2293938"/>
              <a:ext cx="42863" cy="74613"/>
            </a:xfrm>
            <a:custGeom>
              <a:avLst/>
              <a:gdLst>
                <a:gd name="T0" fmla="*/ 10 w 19"/>
                <a:gd name="T1" fmla="*/ 20 h 34"/>
                <a:gd name="T2" fmla="*/ 7 w 19"/>
                <a:gd name="T3" fmla="*/ 18 h 34"/>
                <a:gd name="T4" fmla="*/ 2 w 19"/>
                <a:gd name="T5" fmla="*/ 14 h 34"/>
                <a:gd name="T6" fmla="*/ 0 w 19"/>
                <a:gd name="T7" fmla="*/ 9 h 34"/>
                <a:gd name="T8" fmla="*/ 3 w 19"/>
                <a:gd name="T9" fmla="*/ 3 h 34"/>
                <a:gd name="T10" fmla="*/ 10 w 19"/>
                <a:gd name="T11" fmla="*/ 0 h 34"/>
                <a:gd name="T12" fmla="*/ 18 w 19"/>
                <a:gd name="T13" fmla="*/ 2 h 34"/>
                <a:gd name="T14" fmla="*/ 18 w 19"/>
                <a:gd name="T15" fmla="*/ 8 h 34"/>
                <a:gd name="T16" fmla="*/ 10 w 19"/>
                <a:gd name="T17" fmla="*/ 4 h 34"/>
                <a:gd name="T18" fmla="*/ 6 w 19"/>
                <a:gd name="T19" fmla="*/ 5 h 34"/>
                <a:gd name="T20" fmla="*/ 5 w 19"/>
                <a:gd name="T21" fmla="*/ 8 h 34"/>
                <a:gd name="T22" fmla="*/ 6 w 19"/>
                <a:gd name="T23" fmla="*/ 11 h 34"/>
                <a:gd name="T24" fmla="*/ 9 w 19"/>
                <a:gd name="T25" fmla="*/ 14 h 34"/>
                <a:gd name="T26" fmla="*/ 13 w 19"/>
                <a:gd name="T27" fmla="*/ 16 h 34"/>
                <a:gd name="T28" fmla="*/ 19 w 19"/>
                <a:gd name="T29" fmla="*/ 25 h 34"/>
                <a:gd name="T30" fmla="*/ 17 w 19"/>
                <a:gd name="T31" fmla="*/ 32 h 34"/>
                <a:gd name="T32" fmla="*/ 10 w 19"/>
                <a:gd name="T33" fmla="*/ 34 h 34"/>
                <a:gd name="T34" fmla="*/ 0 w 19"/>
                <a:gd name="T35" fmla="*/ 31 h 34"/>
                <a:gd name="T36" fmla="*/ 0 w 19"/>
                <a:gd name="T37" fmla="*/ 25 h 34"/>
                <a:gd name="T38" fmla="*/ 9 w 19"/>
                <a:gd name="T39" fmla="*/ 30 h 34"/>
                <a:gd name="T40" fmla="*/ 13 w 19"/>
                <a:gd name="T41" fmla="*/ 29 h 34"/>
                <a:gd name="T42" fmla="*/ 15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7" y="18"/>
                    <a:pt x="7" y="18"/>
                    <a:pt x="7" y="18"/>
                  </a:cubicBezTo>
                  <a:cubicBezTo>
                    <a:pt x="4" y="16"/>
                    <a:pt x="3" y="15"/>
                    <a:pt x="2" y="14"/>
                  </a:cubicBezTo>
                  <a:cubicBezTo>
                    <a:pt x="1" y="12"/>
                    <a:pt x="0" y="11"/>
                    <a:pt x="0" y="9"/>
                  </a:cubicBezTo>
                  <a:cubicBezTo>
                    <a:pt x="0" y="6"/>
                    <a:pt x="1" y="4"/>
                    <a:pt x="3" y="3"/>
                  </a:cubicBezTo>
                  <a:cubicBezTo>
                    <a:pt x="5" y="1"/>
                    <a:pt x="7" y="0"/>
                    <a:pt x="10" y="0"/>
                  </a:cubicBezTo>
                  <a:cubicBezTo>
                    <a:pt x="13" y="0"/>
                    <a:pt x="16" y="1"/>
                    <a:pt x="18" y="2"/>
                  </a:cubicBezTo>
                  <a:cubicBezTo>
                    <a:pt x="18" y="8"/>
                    <a:pt x="18" y="8"/>
                    <a:pt x="18" y="8"/>
                  </a:cubicBezTo>
                  <a:cubicBezTo>
                    <a:pt x="15" y="6"/>
                    <a:pt x="13" y="4"/>
                    <a:pt x="10" y="4"/>
                  </a:cubicBezTo>
                  <a:cubicBezTo>
                    <a:pt x="9" y="4"/>
                    <a:pt x="7" y="5"/>
                    <a:pt x="6" y="5"/>
                  </a:cubicBezTo>
                  <a:cubicBezTo>
                    <a:pt x="5" y="6"/>
                    <a:pt x="5" y="7"/>
                    <a:pt x="5" y="8"/>
                  </a:cubicBezTo>
                  <a:cubicBezTo>
                    <a:pt x="5" y="9"/>
                    <a:pt x="5" y="10"/>
                    <a:pt x="6" y="11"/>
                  </a:cubicBezTo>
                  <a:cubicBezTo>
                    <a:pt x="7" y="12"/>
                    <a:pt x="8" y="13"/>
                    <a:pt x="9" y="14"/>
                  </a:cubicBezTo>
                  <a:cubicBezTo>
                    <a:pt x="13" y="16"/>
                    <a:pt x="13" y="16"/>
                    <a:pt x="13" y="16"/>
                  </a:cubicBezTo>
                  <a:cubicBezTo>
                    <a:pt x="17" y="18"/>
                    <a:pt x="19" y="22"/>
                    <a:pt x="19" y="25"/>
                  </a:cubicBezTo>
                  <a:cubicBezTo>
                    <a:pt x="19" y="28"/>
                    <a:pt x="18" y="30"/>
                    <a:pt x="17" y="32"/>
                  </a:cubicBezTo>
                  <a:cubicBezTo>
                    <a:pt x="15" y="34"/>
                    <a:pt x="12" y="34"/>
                    <a:pt x="10" y="34"/>
                  </a:cubicBezTo>
                  <a:cubicBezTo>
                    <a:pt x="6" y="34"/>
                    <a:pt x="3" y="33"/>
                    <a:pt x="0" y="31"/>
                  </a:cubicBezTo>
                  <a:cubicBezTo>
                    <a:pt x="0" y="25"/>
                    <a:pt x="0" y="25"/>
                    <a:pt x="0" y="25"/>
                  </a:cubicBezTo>
                  <a:cubicBezTo>
                    <a:pt x="3" y="29"/>
                    <a:pt x="6" y="30"/>
                    <a:pt x="9" y="30"/>
                  </a:cubicBezTo>
                  <a:cubicBezTo>
                    <a:pt x="11" y="30"/>
                    <a:pt x="12" y="30"/>
                    <a:pt x="13" y="29"/>
                  </a:cubicBezTo>
                  <a:cubicBezTo>
                    <a:pt x="14" y="28"/>
                    <a:pt x="15" y="27"/>
                    <a:pt x="15" y="26"/>
                  </a:cubicBezTo>
                  <a:cubicBezTo>
                    <a:pt x="15" y="24"/>
                    <a:pt x="13" y="22"/>
                    <a:pt x="10" y="20"/>
                  </a:cubicBez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90" name="Line 189"/>
            <p:cNvSpPr>
              <a:spLocks noChangeShapeType="1"/>
            </p:cNvSpPr>
            <p:nvPr userDrawn="1"/>
          </p:nvSpPr>
          <p:spPr bwMode="auto">
            <a:xfrm>
              <a:off x="836613" y="27828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1" name="Line 190"/>
            <p:cNvSpPr>
              <a:spLocks noChangeShapeType="1"/>
            </p:cNvSpPr>
            <p:nvPr userDrawn="1"/>
          </p:nvSpPr>
          <p:spPr bwMode="auto">
            <a:xfrm>
              <a:off x="1139825" y="27828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2" name="Line 191"/>
            <p:cNvSpPr>
              <a:spLocks noChangeShapeType="1"/>
            </p:cNvSpPr>
            <p:nvPr userDrawn="1"/>
          </p:nvSpPr>
          <p:spPr bwMode="auto">
            <a:xfrm>
              <a:off x="1443038" y="27828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3" name="Line 192"/>
            <p:cNvSpPr>
              <a:spLocks noChangeShapeType="1"/>
            </p:cNvSpPr>
            <p:nvPr userDrawn="1"/>
          </p:nvSpPr>
          <p:spPr bwMode="auto">
            <a:xfrm>
              <a:off x="1747838" y="27828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4" name="Line 193"/>
            <p:cNvSpPr>
              <a:spLocks noChangeShapeType="1"/>
            </p:cNvSpPr>
            <p:nvPr userDrawn="1"/>
          </p:nvSpPr>
          <p:spPr bwMode="auto">
            <a:xfrm>
              <a:off x="2051050" y="27828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5" name="Line 194"/>
            <p:cNvSpPr>
              <a:spLocks noChangeShapeType="1"/>
            </p:cNvSpPr>
            <p:nvPr userDrawn="1"/>
          </p:nvSpPr>
          <p:spPr bwMode="auto">
            <a:xfrm>
              <a:off x="2354263" y="27828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6" name="Line 195"/>
            <p:cNvSpPr>
              <a:spLocks noChangeShapeType="1"/>
            </p:cNvSpPr>
            <p:nvPr userDrawn="1"/>
          </p:nvSpPr>
          <p:spPr bwMode="auto">
            <a:xfrm>
              <a:off x="2657475" y="27828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7" name="Line 196"/>
            <p:cNvSpPr>
              <a:spLocks noChangeShapeType="1"/>
            </p:cNvSpPr>
            <p:nvPr userDrawn="1"/>
          </p:nvSpPr>
          <p:spPr bwMode="auto">
            <a:xfrm>
              <a:off x="836613" y="2427288"/>
              <a:ext cx="203676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8" name="Line 197"/>
            <p:cNvSpPr>
              <a:spLocks noChangeShapeType="1"/>
            </p:cNvSpPr>
            <p:nvPr userDrawn="1"/>
          </p:nvSpPr>
          <p:spPr bwMode="auto">
            <a:xfrm>
              <a:off x="836613" y="31384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9" name="Line 198"/>
            <p:cNvSpPr>
              <a:spLocks noChangeShapeType="1"/>
            </p:cNvSpPr>
            <p:nvPr userDrawn="1"/>
          </p:nvSpPr>
          <p:spPr bwMode="auto">
            <a:xfrm>
              <a:off x="1139825" y="31384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0" name="Line 199"/>
            <p:cNvSpPr>
              <a:spLocks noChangeShapeType="1"/>
            </p:cNvSpPr>
            <p:nvPr userDrawn="1"/>
          </p:nvSpPr>
          <p:spPr bwMode="auto">
            <a:xfrm>
              <a:off x="1443038" y="31384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1" name="Line 200"/>
            <p:cNvSpPr>
              <a:spLocks noChangeShapeType="1"/>
            </p:cNvSpPr>
            <p:nvPr userDrawn="1"/>
          </p:nvSpPr>
          <p:spPr bwMode="auto">
            <a:xfrm>
              <a:off x="1747838" y="31384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2" name="Line 201"/>
            <p:cNvSpPr>
              <a:spLocks noChangeShapeType="1"/>
            </p:cNvSpPr>
            <p:nvPr userDrawn="1"/>
          </p:nvSpPr>
          <p:spPr bwMode="auto">
            <a:xfrm>
              <a:off x="2051050" y="31384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3" name="Line 202"/>
            <p:cNvSpPr>
              <a:spLocks noChangeShapeType="1"/>
            </p:cNvSpPr>
            <p:nvPr userDrawn="1"/>
          </p:nvSpPr>
          <p:spPr bwMode="auto">
            <a:xfrm>
              <a:off x="2354263" y="31384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4" name="Line 203"/>
            <p:cNvSpPr>
              <a:spLocks noChangeShapeType="1"/>
            </p:cNvSpPr>
            <p:nvPr userDrawn="1"/>
          </p:nvSpPr>
          <p:spPr bwMode="auto">
            <a:xfrm>
              <a:off x="2657475" y="31384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5" name="Line 204"/>
            <p:cNvSpPr>
              <a:spLocks noChangeShapeType="1"/>
            </p:cNvSpPr>
            <p:nvPr userDrawn="1"/>
          </p:nvSpPr>
          <p:spPr bwMode="auto">
            <a:xfrm>
              <a:off x="836613" y="34940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6" name="Line 205"/>
            <p:cNvSpPr>
              <a:spLocks noChangeShapeType="1"/>
            </p:cNvSpPr>
            <p:nvPr userDrawn="1"/>
          </p:nvSpPr>
          <p:spPr bwMode="auto">
            <a:xfrm>
              <a:off x="1139825" y="34940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7" name="Line 206"/>
            <p:cNvSpPr>
              <a:spLocks noChangeShapeType="1"/>
            </p:cNvSpPr>
            <p:nvPr userDrawn="1"/>
          </p:nvSpPr>
          <p:spPr bwMode="auto">
            <a:xfrm>
              <a:off x="1443038" y="34940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8" name="Line 207"/>
            <p:cNvSpPr>
              <a:spLocks noChangeShapeType="1"/>
            </p:cNvSpPr>
            <p:nvPr userDrawn="1"/>
          </p:nvSpPr>
          <p:spPr bwMode="auto">
            <a:xfrm>
              <a:off x="1747838" y="34940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9" name="Line 208"/>
            <p:cNvSpPr>
              <a:spLocks noChangeShapeType="1"/>
            </p:cNvSpPr>
            <p:nvPr userDrawn="1"/>
          </p:nvSpPr>
          <p:spPr bwMode="auto">
            <a:xfrm>
              <a:off x="2051050" y="34940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0" name="Line 209"/>
            <p:cNvSpPr>
              <a:spLocks noChangeShapeType="1"/>
            </p:cNvSpPr>
            <p:nvPr userDrawn="1"/>
          </p:nvSpPr>
          <p:spPr bwMode="auto">
            <a:xfrm>
              <a:off x="2354263" y="34940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1" name="Line 210"/>
            <p:cNvSpPr>
              <a:spLocks noChangeShapeType="1"/>
            </p:cNvSpPr>
            <p:nvPr userDrawn="1"/>
          </p:nvSpPr>
          <p:spPr bwMode="auto">
            <a:xfrm>
              <a:off x="2657475" y="34940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2" name="Line 211"/>
            <p:cNvSpPr>
              <a:spLocks noChangeShapeType="1"/>
            </p:cNvSpPr>
            <p:nvPr userDrawn="1"/>
          </p:nvSpPr>
          <p:spPr bwMode="auto">
            <a:xfrm>
              <a:off x="836613" y="38512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3" name="Line 212"/>
            <p:cNvSpPr>
              <a:spLocks noChangeShapeType="1"/>
            </p:cNvSpPr>
            <p:nvPr userDrawn="1"/>
          </p:nvSpPr>
          <p:spPr bwMode="auto">
            <a:xfrm>
              <a:off x="1139825" y="3851275"/>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4" name="Line 213"/>
            <p:cNvSpPr>
              <a:spLocks noChangeShapeType="1"/>
            </p:cNvSpPr>
            <p:nvPr userDrawn="1"/>
          </p:nvSpPr>
          <p:spPr bwMode="auto">
            <a:xfrm>
              <a:off x="1443038" y="3851275"/>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5" name="Line 214"/>
            <p:cNvSpPr>
              <a:spLocks noChangeShapeType="1"/>
            </p:cNvSpPr>
            <p:nvPr userDrawn="1"/>
          </p:nvSpPr>
          <p:spPr bwMode="auto">
            <a:xfrm>
              <a:off x="1747838" y="38512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6" name="Line 215"/>
            <p:cNvSpPr>
              <a:spLocks noChangeShapeType="1"/>
            </p:cNvSpPr>
            <p:nvPr userDrawn="1"/>
          </p:nvSpPr>
          <p:spPr bwMode="auto">
            <a:xfrm>
              <a:off x="2051050" y="38512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7" name="Line 216"/>
            <p:cNvSpPr>
              <a:spLocks noChangeShapeType="1"/>
            </p:cNvSpPr>
            <p:nvPr userDrawn="1"/>
          </p:nvSpPr>
          <p:spPr bwMode="auto">
            <a:xfrm>
              <a:off x="2354263" y="38512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8" name="Line 217"/>
            <p:cNvSpPr>
              <a:spLocks noChangeShapeType="1"/>
            </p:cNvSpPr>
            <p:nvPr userDrawn="1"/>
          </p:nvSpPr>
          <p:spPr bwMode="auto">
            <a:xfrm>
              <a:off x="2657475" y="38512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9" name="Line 218"/>
            <p:cNvSpPr>
              <a:spLocks noChangeShapeType="1"/>
            </p:cNvSpPr>
            <p:nvPr userDrawn="1"/>
          </p:nvSpPr>
          <p:spPr bwMode="auto">
            <a:xfrm>
              <a:off x="836613" y="42068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0" name="Line 219"/>
            <p:cNvSpPr>
              <a:spLocks noChangeShapeType="1"/>
            </p:cNvSpPr>
            <p:nvPr userDrawn="1"/>
          </p:nvSpPr>
          <p:spPr bwMode="auto">
            <a:xfrm>
              <a:off x="1139825" y="4206875"/>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1" name="Line 220"/>
            <p:cNvSpPr>
              <a:spLocks noChangeShapeType="1"/>
            </p:cNvSpPr>
            <p:nvPr userDrawn="1"/>
          </p:nvSpPr>
          <p:spPr bwMode="auto">
            <a:xfrm>
              <a:off x="1443038" y="4206875"/>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2" name="Line 221"/>
            <p:cNvSpPr>
              <a:spLocks noChangeShapeType="1"/>
            </p:cNvSpPr>
            <p:nvPr userDrawn="1"/>
          </p:nvSpPr>
          <p:spPr bwMode="auto">
            <a:xfrm>
              <a:off x="1747838" y="42068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3" name="Line 222"/>
            <p:cNvSpPr>
              <a:spLocks noChangeShapeType="1"/>
            </p:cNvSpPr>
            <p:nvPr userDrawn="1"/>
          </p:nvSpPr>
          <p:spPr bwMode="auto">
            <a:xfrm>
              <a:off x="2051050" y="42068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4" name="Line 223"/>
            <p:cNvSpPr>
              <a:spLocks noChangeShapeType="1"/>
            </p:cNvSpPr>
            <p:nvPr userDrawn="1"/>
          </p:nvSpPr>
          <p:spPr bwMode="auto">
            <a:xfrm>
              <a:off x="2354263" y="42068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5" name="Line 224"/>
            <p:cNvSpPr>
              <a:spLocks noChangeShapeType="1"/>
            </p:cNvSpPr>
            <p:nvPr userDrawn="1"/>
          </p:nvSpPr>
          <p:spPr bwMode="auto">
            <a:xfrm>
              <a:off x="2657475" y="42068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6" name="Freeform 225"/>
            <p:cNvSpPr>
              <a:spLocks/>
            </p:cNvSpPr>
            <p:nvPr userDrawn="1"/>
          </p:nvSpPr>
          <p:spPr bwMode="auto">
            <a:xfrm>
              <a:off x="715963" y="1795463"/>
              <a:ext cx="2281238" cy="409575"/>
            </a:xfrm>
            <a:custGeom>
              <a:avLst/>
              <a:gdLst>
                <a:gd name="T0" fmla="*/ 1022 w 1022"/>
                <a:gd name="T1" fmla="*/ 184 h 184"/>
                <a:gd name="T2" fmla="*/ 0 w 1022"/>
                <a:gd name="T3" fmla="*/ 184 h 184"/>
                <a:gd name="T4" fmla="*/ 0 w 1022"/>
                <a:gd name="T5" fmla="*/ 176 h 184"/>
                <a:gd name="T6" fmla="*/ 176 w 1022"/>
                <a:gd name="T7" fmla="*/ 0 h 184"/>
                <a:gd name="T8" fmla="*/ 846 w 1022"/>
                <a:gd name="T9" fmla="*/ 0 h 184"/>
                <a:gd name="T10" fmla="*/ 1022 w 1022"/>
                <a:gd name="T11" fmla="*/ 176 h 184"/>
                <a:gd name="T12" fmla="*/ 1022 w 1022"/>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1022" h="184">
                  <a:moveTo>
                    <a:pt x="1022" y="184"/>
                  </a:moveTo>
                  <a:cubicBezTo>
                    <a:pt x="0" y="184"/>
                    <a:pt x="0" y="184"/>
                    <a:pt x="0" y="184"/>
                  </a:cubicBezTo>
                  <a:cubicBezTo>
                    <a:pt x="0" y="176"/>
                    <a:pt x="0" y="176"/>
                    <a:pt x="0" y="176"/>
                  </a:cubicBezTo>
                  <a:cubicBezTo>
                    <a:pt x="0" y="79"/>
                    <a:pt x="79" y="0"/>
                    <a:pt x="176" y="0"/>
                  </a:cubicBezTo>
                  <a:cubicBezTo>
                    <a:pt x="846" y="0"/>
                    <a:pt x="846" y="0"/>
                    <a:pt x="846" y="0"/>
                  </a:cubicBezTo>
                  <a:cubicBezTo>
                    <a:pt x="944" y="0"/>
                    <a:pt x="1022" y="79"/>
                    <a:pt x="1022" y="176"/>
                  </a:cubicBezTo>
                  <a:lnTo>
                    <a:pt x="1022" y="184"/>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grpSp>
      <p:grpSp>
        <p:nvGrpSpPr>
          <p:cNvPr id="272" name="Group 271"/>
          <p:cNvGrpSpPr/>
          <p:nvPr userDrawn="1"/>
        </p:nvGrpSpPr>
        <p:grpSpPr>
          <a:xfrm>
            <a:off x="8195733" y="1795468"/>
            <a:ext cx="3041651" cy="2551113"/>
            <a:chOff x="6146800" y="1795463"/>
            <a:chExt cx="2281238" cy="2551113"/>
          </a:xfrm>
        </p:grpSpPr>
        <p:sp>
          <p:nvSpPr>
            <p:cNvPr id="227" name="Freeform 226"/>
            <p:cNvSpPr>
              <a:spLocks/>
            </p:cNvSpPr>
            <p:nvPr userDrawn="1"/>
          </p:nvSpPr>
          <p:spPr bwMode="auto">
            <a:xfrm>
              <a:off x="6146800" y="1795463"/>
              <a:ext cx="2281238" cy="2551113"/>
            </a:xfrm>
            <a:custGeom>
              <a:avLst/>
              <a:gdLst>
                <a:gd name="T0" fmla="*/ 846 w 1022"/>
                <a:gd name="T1" fmla="*/ 0 h 1148"/>
                <a:gd name="T2" fmla="*/ 176 w 1022"/>
                <a:gd name="T3" fmla="*/ 0 h 1148"/>
                <a:gd name="T4" fmla="*/ 0 w 1022"/>
                <a:gd name="T5" fmla="*/ 176 h 1148"/>
                <a:gd name="T6" fmla="*/ 0 w 1022"/>
                <a:gd name="T7" fmla="*/ 184 h 1148"/>
                <a:gd name="T8" fmla="*/ 0 w 1022"/>
                <a:gd name="T9" fmla="*/ 1047 h 1148"/>
                <a:gd name="T10" fmla="*/ 101 w 1022"/>
                <a:gd name="T11" fmla="*/ 1148 h 1148"/>
                <a:gd name="T12" fmla="*/ 921 w 1022"/>
                <a:gd name="T13" fmla="*/ 1148 h 1148"/>
                <a:gd name="T14" fmla="*/ 1022 w 1022"/>
                <a:gd name="T15" fmla="*/ 1047 h 1148"/>
                <a:gd name="T16" fmla="*/ 1022 w 1022"/>
                <a:gd name="T17" fmla="*/ 184 h 1148"/>
                <a:gd name="T18" fmla="*/ 1022 w 1022"/>
                <a:gd name="T19" fmla="*/ 176 h 1148"/>
                <a:gd name="T20" fmla="*/ 846 w 1022"/>
                <a:gd name="T21"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22" h="1148">
                  <a:moveTo>
                    <a:pt x="846" y="0"/>
                  </a:moveTo>
                  <a:cubicBezTo>
                    <a:pt x="176" y="0"/>
                    <a:pt x="176" y="0"/>
                    <a:pt x="176" y="0"/>
                  </a:cubicBezTo>
                  <a:cubicBezTo>
                    <a:pt x="78" y="0"/>
                    <a:pt x="0" y="79"/>
                    <a:pt x="0" y="176"/>
                  </a:cubicBezTo>
                  <a:cubicBezTo>
                    <a:pt x="0" y="184"/>
                    <a:pt x="0" y="184"/>
                    <a:pt x="0" y="184"/>
                  </a:cubicBezTo>
                  <a:cubicBezTo>
                    <a:pt x="0" y="1047"/>
                    <a:pt x="0" y="1047"/>
                    <a:pt x="0" y="1047"/>
                  </a:cubicBezTo>
                  <a:cubicBezTo>
                    <a:pt x="0" y="1103"/>
                    <a:pt x="45" y="1148"/>
                    <a:pt x="101" y="1148"/>
                  </a:cubicBezTo>
                  <a:cubicBezTo>
                    <a:pt x="921" y="1148"/>
                    <a:pt x="921" y="1148"/>
                    <a:pt x="921" y="1148"/>
                  </a:cubicBezTo>
                  <a:cubicBezTo>
                    <a:pt x="977" y="1148"/>
                    <a:pt x="1022" y="1103"/>
                    <a:pt x="1022" y="1047"/>
                  </a:cubicBezTo>
                  <a:cubicBezTo>
                    <a:pt x="1022" y="184"/>
                    <a:pt x="1022" y="184"/>
                    <a:pt x="1022" y="184"/>
                  </a:cubicBezTo>
                  <a:cubicBezTo>
                    <a:pt x="1022" y="176"/>
                    <a:pt x="1022" y="176"/>
                    <a:pt x="1022" y="176"/>
                  </a:cubicBezTo>
                  <a:cubicBezTo>
                    <a:pt x="1022" y="79"/>
                    <a:pt x="943" y="0"/>
                    <a:pt x="846" y="0"/>
                  </a:cubicBezTo>
                  <a:close/>
                </a:path>
              </a:pathLst>
            </a:custGeom>
            <a:solidFill>
              <a:srgbClr val="FFFFFF"/>
            </a:solidFill>
            <a:ln>
              <a:noFill/>
            </a:ln>
            <a:effectLst>
              <a:outerShdw blurRad="50800" dist="38100" dir="2700000" algn="tl" rotWithShape="0">
                <a:prstClr val="black">
                  <a:alpha val="40000"/>
                </a:prstClr>
              </a:outerShdw>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28" name="Freeform 227"/>
            <p:cNvSpPr>
              <a:spLocks/>
            </p:cNvSpPr>
            <p:nvPr userDrawn="1"/>
          </p:nvSpPr>
          <p:spPr bwMode="auto">
            <a:xfrm>
              <a:off x="6146800" y="1795463"/>
              <a:ext cx="2281238" cy="409575"/>
            </a:xfrm>
            <a:custGeom>
              <a:avLst/>
              <a:gdLst>
                <a:gd name="T0" fmla="*/ 1022 w 1022"/>
                <a:gd name="T1" fmla="*/ 184 h 184"/>
                <a:gd name="T2" fmla="*/ 0 w 1022"/>
                <a:gd name="T3" fmla="*/ 184 h 184"/>
                <a:gd name="T4" fmla="*/ 0 w 1022"/>
                <a:gd name="T5" fmla="*/ 176 h 184"/>
                <a:gd name="T6" fmla="*/ 176 w 1022"/>
                <a:gd name="T7" fmla="*/ 0 h 184"/>
                <a:gd name="T8" fmla="*/ 846 w 1022"/>
                <a:gd name="T9" fmla="*/ 0 h 184"/>
                <a:gd name="T10" fmla="*/ 1022 w 1022"/>
                <a:gd name="T11" fmla="*/ 176 h 184"/>
                <a:gd name="T12" fmla="*/ 1022 w 1022"/>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1022" h="184">
                  <a:moveTo>
                    <a:pt x="1022" y="184"/>
                  </a:moveTo>
                  <a:cubicBezTo>
                    <a:pt x="0" y="184"/>
                    <a:pt x="0" y="184"/>
                    <a:pt x="0" y="184"/>
                  </a:cubicBezTo>
                  <a:cubicBezTo>
                    <a:pt x="0" y="176"/>
                    <a:pt x="0" y="176"/>
                    <a:pt x="0" y="176"/>
                  </a:cubicBezTo>
                  <a:cubicBezTo>
                    <a:pt x="0" y="79"/>
                    <a:pt x="78" y="0"/>
                    <a:pt x="176" y="0"/>
                  </a:cubicBezTo>
                  <a:cubicBezTo>
                    <a:pt x="846" y="0"/>
                    <a:pt x="846" y="0"/>
                    <a:pt x="846" y="0"/>
                  </a:cubicBezTo>
                  <a:cubicBezTo>
                    <a:pt x="943" y="0"/>
                    <a:pt x="1022" y="79"/>
                    <a:pt x="1022" y="176"/>
                  </a:cubicBezTo>
                  <a:lnTo>
                    <a:pt x="1022" y="184"/>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29" name="Freeform 228"/>
            <p:cNvSpPr>
              <a:spLocks/>
            </p:cNvSpPr>
            <p:nvPr userDrawn="1"/>
          </p:nvSpPr>
          <p:spPr bwMode="auto">
            <a:xfrm>
              <a:off x="6359525" y="2293938"/>
              <a:ext cx="42863" cy="74613"/>
            </a:xfrm>
            <a:custGeom>
              <a:avLst/>
              <a:gdLst>
                <a:gd name="T0" fmla="*/ 10 w 19"/>
                <a:gd name="T1" fmla="*/ 20 h 34"/>
                <a:gd name="T2" fmla="*/ 6 w 19"/>
                <a:gd name="T3" fmla="*/ 18 h 34"/>
                <a:gd name="T4" fmla="*/ 2 w 19"/>
                <a:gd name="T5" fmla="*/ 14 h 34"/>
                <a:gd name="T6" fmla="*/ 0 w 19"/>
                <a:gd name="T7" fmla="*/ 9 h 34"/>
                <a:gd name="T8" fmla="*/ 3 w 19"/>
                <a:gd name="T9" fmla="*/ 3 h 34"/>
                <a:gd name="T10" fmla="*/ 10 w 19"/>
                <a:gd name="T11" fmla="*/ 0 h 34"/>
                <a:gd name="T12" fmla="*/ 18 w 19"/>
                <a:gd name="T13" fmla="*/ 2 h 34"/>
                <a:gd name="T14" fmla="*/ 18 w 19"/>
                <a:gd name="T15" fmla="*/ 8 h 34"/>
                <a:gd name="T16" fmla="*/ 10 w 19"/>
                <a:gd name="T17" fmla="*/ 4 h 34"/>
                <a:gd name="T18" fmla="*/ 6 w 19"/>
                <a:gd name="T19" fmla="*/ 5 h 34"/>
                <a:gd name="T20" fmla="*/ 5 w 19"/>
                <a:gd name="T21" fmla="*/ 8 h 34"/>
                <a:gd name="T22" fmla="*/ 6 w 19"/>
                <a:gd name="T23" fmla="*/ 11 h 34"/>
                <a:gd name="T24" fmla="*/ 9 w 19"/>
                <a:gd name="T25" fmla="*/ 14 h 34"/>
                <a:gd name="T26" fmla="*/ 13 w 19"/>
                <a:gd name="T27" fmla="*/ 16 h 34"/>
                <a:gd name="T28" fmla="*/ 19 w 19"/>
                <a:gd name="T29" fmla="*/ 25 h 34"/>
                <a:gd name="T30" fmla="*/ 16 w 19"/>
                <a:gd name="T31" fmla="*/ 32 h 34"/>
                <a:gd name="T32" fmla="*/ 9 w 19"/>
                <a:gd name="T33" fmla="*/ 34 h 34"/>
                <a:gd name="T34" fmla="*/ 0 w 19"/>
                <a:gd name="T35" fmla="*/ 31 h 34"/>
                <a:gd name="T36" fmla="*/ 0 w 19"/>
                <a:gd name="T37" fmla="*/ 25 h 34"/>
                <a:gd name="T38" fmla="*/ 9 w 19"/>
                <a:gd name="T39" fmla="*/ 30 h 34"/>
                <a:gd name="T40" fmla="*/ 13 w 19"/>
                <a:gd name="T41" fmla="*/ 29 h 34"/>
                <a:gd name="T42" fmla="*/ 15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6" y="18"/>
                    <a:pt x="6" y="18"/>
                    <a:pt x="6" y="18"/>
                  </a:cubicBezTo>
                  <a:cubicBezTo>
                    <a:pt x="4" y="16"/>
                    <a:pt x="3" y="15"/>
                    <a:pt x="2" y="14"/>
                  </a:cubicBezTo>
                  <a:cubicBezTo>
                    <a:pt x="1" y="12"/>
                    <a:pt x="0" y="11"/>
                    <a:pt x="0" y="9"/>
                  </a:cubicBezTo>
                  <a:cubicBezTo>
                    <a:pt x="0" y="6"/>
                    <a:pt x="1" y="4"/>
                    <a:pt x="3" y="3"/>
                  </a:cubicBezTo>
                  <a:cubicBezTo>
                    <a:pt x="5" y="1"/>
                    <a:pt x="7" y="0"/>
                    <a:pt x="10" y="0"/>
                  </a:cubicBezTo>
                  <a:cubicBezTo>
                    <a:pt x="13" y="0"/>
                    <a:pt x="15" y="1"/>
                    <a:pt x="18" y="2"/>
                  </a:cubicBezTo>
                  <a:cubicBezTo>
                    <a:pt x="18" y="8"/>
                    <a:pt x="18" y="8"/>
                    <a:pt x="18" y="8"/>
                  </a:cubicBezTo>
                  <a:cubicBezTo>
                    <a:pt x="15" y="6"/>
                    <a:pt x="13" y="4"/>
                    <a:pt x="10" y="4"/>
                  </a:cubicBezTo>
                  <a:cubicBezTo>
                    <a:pt x="8" y="4"/>
                    <a:pt x="7" y="5"/>
                    <a:pt x="6" y="5"/>
                  </a:cubicBezTo>
                  <a:cubicBezTo>
                    <a:pt x="5" y="6"/>
                    <a:pt x="5" y="7"/>
                    <a:pt x="5" y="8"/>
                  </a:cubicBezTo>
                  <a:cubicBezTo>
                    <a:pt x="5" y="9"/>
                    <a:pt x="5" y="10"/>
                    <a:pt x="6" y="11"/>
                  </a:cubicBezTo>
                  <a:cubicBezTo>
                    <a:pt x="6" y="12"/>
                    <a:pt x="8" y="13"/>
                    <a:pt x="9" y="14"/>
                  </a:cubicBezTo>
                  <a:cubicBezTo>
                    <a:pt x="13" y="16"/>
                    <a:pt x="13" y="16"/>
                    <a:pt x="13" y="16"/>
                  </a:cubicBezTo>
                  <a:cubicBezTo>
                    <a:pt x="17" y="18"/>
                    <a:pt x="19" y="22"/>
                    <a:pt x="19" y="25"/>
                  </a:cubicBezTo>
                  <a:cubicBezTo>
                    <a:pt x="19" y="28"/>
                    <a:pt x="18" y="30"/>
                    <a:pt x="16" y="32"/>
                  </a:cubicBezTo>
                  <a:cubicBezTo>
                    <a:pt x="15" y="34"/>
                    <a:pt x="12" y="34"/>
                    <a:pt x="9" y="34"/>
                  </a:cubicBezTo>
                  <a:cubicBezTo>
                    <a:pt x="6" y="34"/>
                    <a:pt x="3" y="33"/>
                    <a:pt x="0" y="31"/>
                  </a:cubicBezTo>
                  <a:cubicBezTo>
                    <a:pt x="0" y="25"/>
                    <a:pt x="0" y="25"/>
                    <a:pt x="0" y="25"/>
                  </a:cubicBezTo>
                  <a:cubicBezTo>
                    <a:pt x="3" y="29"/>
                    <a:pt x="6" y="30"/>
                    <a:pt x="9" y="30"/>
                  </a:cubicBezTo>
                  <a:cubicBezTo>
                    <a:pt x="11" y="30"/>
                    <a:pt x="12" y="30"/>
                    <a:pt x="13" y="29"/>
                  </a:cubicBezTo>
                  <a:cubicBezTo>
                    <a:pt x="14" y="28"/>
                    <a:pt x="15" y="27"/>
                    <a:pt x="15" y="26"/>
                  </a:cubicBezTo>
                  <a:cubicBezTo>
                    <a:pt x="15" y="24"/>
                    <a:pt x="13" y="22"/>
                    <a:pt x="10" y="20"/>
                  </a:cubicBez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0" name="Freeform 229"/>
            <p:cNvSpPr>
              <a:spLocks/>
            </p:cNvSpPr>
            <p:nvPr userDrawn="1"/>
          </p:nvSpPr>
          <p:spPr bwMode="auto">
            <a:xfrm>
              <a:off x="6650038" y="2295525"/>
              <a:ext cx="68263" cy="73025"/>
            </a:xfrm>
            <a:custGeom>
              <a:avLst/>
              <a:gdLst>
                <a:gd name="T0" fmla="*/ 37 w 43"/>
                <a:gd name="T1" fmla="*/ 0 h 46"/>
                <a:gd name="T2" fmla="*/ 43 w 43"/>
                <a:gd name="T3" fmla="*/ 0 h 46"/>
                <a:gd name="T4" fmla="*/ 43 w 43"/>
                <a:gd name="T5" fmla="*/ 46 h 46"/>
                <a:gd name="T6" fmla="*/ 36 w 43"/>
                <a:gd name="T7" fmla="*/ 46 h 46"/>
                <a:gd name="T8" fmla="*/ 36 w 43"/>
                <a:gd name="T9" fmla="*/ 10 h 46"/>
                <a:gd name="T10" fmla="*/ 22 w 43"/>
                <a:gd name="T11" fmla="*/ 28 h 46"/>
                <a:gd name="T12" fmla="*/ 21 w 43"/>
                <a:gd name="T13" fmla="*/ 28 h 46"/>
                <a:gd name="T14" fmla="*/ 7 w 43"/>
                <a:gd name="T15" fmla="*/ 10 h 46"/>
                <a:gd name="T16" fmla="*/ 7 w 43"/>
                <a:gd name="T17" fmla="*/ 46 h 46"/>
                <a:gd name="T18" fmla="*/ 0 w 43"/>
                <a:gd name="T19" fmla="*/ 46 h 46"/>
                <a:gd name="T20" fmla="*/ 0 w 43"/>
                <a:gd name="T21" fmla="*/ 0 h 46"/>
                <a:gd name="T22" fmla="*/ 5 w 43"/>
                <a:gd name="T23" fmla="*/ 0 h 46"/>
                <a:gd name="T24" fmla="*/ 22 w 43"/>
                <a:gd name="T25" fmla="*/ 18 h 46"/>
                <a:gd name="T26" fmla="*/ 37 w 43"/>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 h="46">
                  <a:moveTo>
                    <a:pt x="37" y="0"/>
                  </a:moveTo>
                  <a:lnTo>
                    <a:pt x="43" y="0"/>
                  </a:lnTo>
                  <a:lnTo>
                    <a:pt x="43" y="46"/>
                  </a:lnTo>
                  <a:lnTo>
                    <a:pt x="36" y="46"/>
                  </a:lnTo>
                  <a:lnTo>
                    <a:pt x="36" y="10"/>
                  </a:lnTo>
                  <a:lnTo>
                    <a:pt x="22" y="28"/>
                  </a:lnTo>
                  <a:lnTo>
                    <a:pt x="21" y="28"/>
                  </a:lnTo>
                  <a:lnTo>
                    <a:pt x="7" y="10"/>
                  </a:lnTo>
                  <a:lnTo>
                    <a:pt x="7" y="46"/>
                  </a:lnTo>
                  <a:lnTo>
                    <a:pt x="0" y="46"/>
                  </a:lnTo>
                  <a:lnTo>
                    <a:pt x="0" y="0"/>
                  </a:lnTo>
                  <a:lnTo>
                    <a:pt x="5" y="0"/>
                  </a:lnTo>
                  <a:lnTo>
                    <a:pt x="22" y="18"/>
                  </a:lnTo>
                  <a:lnTo>
                    <a:pt x="37"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1" name="Freeform 230"/>
            <p:cNvSpPr>
              <a:spLocks/>
            </p:cNvSpPr>
            <p:nvPr userDrawn="1"/>
          </p:nvSpPr>
          <p:spPr bwMode="auto">
            <a:xfrm>
              <a:off x="6950075" y="2293938"/>
              <a:ext cx="63500" cy="74613"/>
            </a:xfrm>
            <a:custGeom>
              <a:avLst/>
              <a:gdLst>
                <a:gd name="T0" fmla="*/ 0 w 40"/>
                <a:gd name="T1" fmla="*/ 0 h 47"/>
                <a:gd name="T2" fmla="*/ 40 w 40"/>
                <a:gd name="T3" fmla="*/ 0 h 47"/>
                <a:gd name="T4" fmla="*/ 40 w 40"/>
                <a:gd name="T5" fmla="*/ 7 h 47"/>
                <a:gd name="T6" fmla="*/ 23 w 40"/>
                <a:gd name="T7" fmla="*/ 7 h 47"/>
                <a:gd name="T8" fmla="*/ 23 w 40"/>
                <a:gd name="T9" fmla="*/ 47 h 47"/>
                <a:gd name="T10" fmla="*/ 16 w 40"/>
                <a:gd name="T11" fmla="*/ 47 h 47"/>
                <a:gd name="T12" fmla="*/ 16 w 40"/>
                <a:gd name="T13" fmla="*/ 7 h 47"/>
                <a:gd name="T14" fmla="*/ 0 w 40"/>
                <a:gd name="T15" fmla="*/ 7 h 47"/>
                <a:gd name="T16" fmla="*/ 0 w 40"/>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7">
                  <a:moveTo>
                    <a:pt x="0" y="0"/>
                  </a:moveTo>
                  <a:lnTo>
                    <a:pt x="40" y="0"/>
                  </a:lnTo>
                  <a:lnTo>
                    <a:pt x="40" y="7"/>
                  </a:lnTo>
                  <a:lnTo>
                    <a:pt x="23" y="7"/>
                  </a:lnTo>
                  <a:lnTo>
                    <a:pt x="23" y="47"/>
                  </a:lnTo>
                  <a:lnTo>
                    <a:pt x="16" y="47"/>
                  </a:lnTo>
                  <a:lnTo>
                    <a:pt x="16" y="7"/>
                  </a:lnTo>
                  <a:lnTo>
                    <a:pt x="0" y="7"/>
                  </a:lnTo>
                  <a:lnTo>
                    <a:pt x="0"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2" name="Freeform 231"/>
            <p:cNvSpPr>
              <a:spLocks/>
            </p:cNvSpPr>
            <p:nvPr userDrawn="1"/>
          </p:nvSpPr>
          <p:spPr bwMode="auto">
            <a:xfrm>
              <a:off x="7235825" y="2295525"/>
              <a:ext cx="114300" cy="73025"/>
            </a:xfrm>
            <a:custGeom>
              <a:avLst/>
              <a:gdLst>
                <a:gd name="T0" fmla="*/ 66 w 72"/>
                <a:gd name="T1" fmla="*/ 0 h 46"/>
                <a:gd name="T2" fmla="*/ 72 w 72"/>
                <a:gd name="T3" fmla="*/ 0 h 46"/>
                <a:gd name="T4" fmla="*/ 54 w 72"/>
                <a:gd name="T5" fmla="*/ 46 h 46"/>
                <a:gd name="T6" fmla="*/ 52 w 72"/>
                <a:gd name="T7" fmla="*/ 46 h 46"/>
                <a:gd name="T8" fmla="*/ 37 w 72"/>
                <a:gd name="T9" fmla="*/ 9 h 46"/>
                <a:gd name="T10" fmla="*/ 21 w 72"/>
                <a:gd name="T11" fmla="*/ 46 h 46"/>
                <a:gd name="T12" fmla="*/ 20 w 72"/>
                <a:gd name="T13" fmla="*/ 46 h 46"/>
                <a:gd name="T14" fmla="*/ 0 w 72"/>
                <a:gd name="T15" fmla="*/ 0 h 46"/>
                <a:gd name="T16" fmla="*/ 7 w 72"/>
                <a:gd name="T17" fmla="*/ 0 h 46"/>
                <a:gd name="T18" fmla="*/ 20 w 72"/>
                <a:gd name="T19" fmla="*/ 32 h 46"/>
                <a:gd name="T20" fmla="*/ 34 w 72"/>
                <a:gd name="T21" fmla="*/ 0 h 46"/>
                <a:gd name="T22" fmla="*/ 40 w 72"/>
                <a:gd name="T23" fmla="*/ 0 h 46"/>
                <a:gd name="T24" fmla="*/ 54 w 72"/>
                <a:gd name="T25" fmla="*/ 32 h 46"/>
                <a:gd name="T26" fmla="*/ 66 w 72"/>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46">
                  <a:moveTo>
                    <a:pt x="66" y="0"/>
                  </a:moveTo>
                  <a:lnTo>
                    <a:pt x="72" y="0"/>
                  </a:lnTo>
                  <a:lnTo>
                    <a:pt x="54" y="46"/>
                  </a:lnTo>
                  <a:lnTo>
                    <a:pt x="52" y="46"/>
                  </a:lnTo>
                  <a:lnTo>
                    <a:pt x="37" y="9"/>
                  </a:lnTo>
                  <a:lnTo>
                    <a:pt x="21" y="46"/>
                  </a:lnTo>
                  <a:lnTo>
                    <a:pt x="20" y="46"/>
                  </a:lnTo>
                  <a:lnTo>
                    <a:pt x="0" y="0"/>
                  </a:lnTo>
                  <a:lnTo>
                    <a:pt x="7" y="0"/>
                  </a:lnTo>
                  <a:lnTo>
                    <a:pt x="20" y="32"/>
                  </a:lnTo>
                  <a:lnTo>
                    <a:pt x="34" y="0"/>
                  </a:lnTo>
                  <a:lnTo>
                    <a:pt x="40" y="0"/>
                  </a:lnTo>
                  <a:lnTo>
                    <a:pt x="54" y="32"/>
                  </a:lnTo>
                  <a:lnTo>
                    <a:pt x="66"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3" name="Freeform 232"/>
            <p:cNvSpPr>
              <a:spLocks/>
            </p:cNvSpPr>
            <p:nvPr userDrawn="1"/>
          </p:nvSpPr>
          <p:spPr bwMode="auto">
            <a:xfrm>
              <a:off x="7575550" y="2293938"/>
              <a:ext cx="61913" cy="74613"/>
            </a:xfrm>
            <a:custGeom>
              <a:avLst/>
              <a:gdLst>
                <a:gd name="T0" fmla="*/ 0 w 39"/>
                <a:gd name="T1" fmla="*/ 0 h 47"/>
                <a:gd name="T2" fmla="*/ 39 w 39"/>
                <a:gd name="T3" fmla="*/ 0 h 47"/>
                <a:gd name="T4" fmla="*/ 39 w 39"/>
                <a:gd name="T5" fmla="*/ 7 h 47"/>
                <a:gd name="T6" fmla="*/ 22 w 39"/>
                <a:gd name="T7" fmla="*/ 7 h 47"/>
                <a:gd name="T8" fmla="*/ 22 w 39"/>
                <a:gd name="T9" fmla="*/ 47 h 47"/>
                <a:gd name="T10" fmla="*/ 15 w 39"/>
                <a:gd name="T11" fmla="*/ 47 h 47"/>
                <a:gd name="T12" fmla="*/ 15 w 39"/>
                <a:gd name="T13" fmla="*/ 7 h 47"/>
                <a:gd name="T14" fmla="*/ 0 w 39"/>
                <a:gd name="T15" fmla="*/ 7 h 47"/>
                <a:gd name="T16" fmla="*/ 0 w 39"/>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47">
                  <a:moveTo>
                    <a:pt x="0" y="0"/>
                  </a:moveTo>
                  <a:lnTo>
                    <a:pt x="39" y="0"/>
                  </a:lnTo>
                  <a:lnTo>
                    <a:pt x="39" y="7"/>
                  </a:lnTo>
                  <a:lnTo>
                    <a:pt x="22" y="7"/>
                  </a:lnTo>
                  <a:lnTo>
                    <a:pt x="22" y="47"/>
                  </a:lnTo>
                  <a:lnTo>
                    <a:pt x="15" y="47"/>
                  </a:lnTo>
                  <a:lnTo>
                    <a:pt x="15" y="7"/>
                  </a:lnTo>
                  <a:lnTo>
                    <a:pt x="0" y="7"/>
                  </a:lnTo>
                  <a:lnTo>
                    <a:pt x="0"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4" name="Freeform 233"/>
            <p:cNvSpPr>
              <a:spLocks/>
            </p:cNvSpPr>
            <p:nvPr userDrawn="1"/>
          </p:nvSpPr>
          <p:spPr bwMode="auto">
            <a:xfrm>
              <a:off x="7883525" y="2295525"/>
              <a:ext cx="39688" cy="73025"/>
            </a:xfrm>
            <a:custGeom>
              <a:avLst/>
              <a:gdLst>
                <a:gd name="T0" fmla="*/ 0 w 25"/>
                <a:gd name="T1" fmla="*/ 0 h 46"/>
                <a:gd name="T2" fmla="*/ 25 w 25"/>
                <a:gd name="T3" fmla="*/ 0 h 46"/>
                <a:gd name="T4" fmla="*/ 25 w 25"/>
                <a:gd name="T5" fmla="*/ 6 h 46"/>
                <a:gd name="T6" fmla="*/ 7 w 25"/>
                <a:gd name="T7" fmla="*/ 6 h 46"/>
                <a:gd name="T8" fmla="*/ 7 w 25"/>
                <a:gd name="T9" fmla="*/ 18 h 46"/>
                <a:gd name="T10" fmla="*/ 25 w 25"/>
                <a:gd name="T11" fmla="*/ 18 h 46"/>
                <a:gd name="T12" fmla="*/ 25 w 25"/>
                <a:gd name="T13" fmla="*/ 24 h 46"/>
                <a:gd name="T14" fmla="*/ 7 w 25"/>
                <a:gd name="T15" fmla="*/ 24 h 46"/>
                <a:gd name="T16" fmla="*/ 7 w 25"/>
                <a:gd name="T17" fmla="*/ 46 h 46"/>
                <a:gd name="T18" fmla="*/ 0 w 25"/>
                <a:gd name="T19" fmla="*/ 46 h 46"/>
                <a:gd name="T20" fmla="*/ 0 w 25"/>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 h="46">
                  <a:moveTo>
                    <a:pt x="0" y="0"/>
                  </a:moveTo>
                  <a:lnTo>
                    <a:pt x="25" y="0"/>
                  </a:lnTo>
                  <a:lnTo>
                    <a:pt x="25" y="6"/>
                  </a:lnTo>
                  <a:lnTo>
                    <a:pt x="7" y="6"/>
                  </a:lnTo>
                  <a:lnTo>
                    <a:pt x="7" y="18"/>
                  </a:lnTo>
                  <a:lnTo>
                    <a:pt x="25" y="18"/>
                  </a:lnTo>
                  <a:lnTo>
                    <a:pt x="25" y="24"/>
                  </a:lnTo>
                  <a:lnTo>
                    <a:pt x="7" y="24"/>
                  </a:lnTo>
                  <a:lnTo>
                    <a:pt x="7" y="46"/>
                  </a:lnTo>
                  <a:lnTo>
                    <a:pt x="0" y="46"/>
                  </a:lnTo>
                  <a:lnTo>
                    <a:pt x="0"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5" name="Freeform 234"/>
            <p:cNvSpPr>
              <a:spLocks/>
            </p:cNvSpPr>
            <p:nvPr userDrawn="1"/>
          </p:nvSpPr>
          <p:spPr bwMode="auto">
            <a:xfrm>
              <a:off x="8166100" y="2293938"/>
              <a:ext cx="42863" cy="74613"/>
            </a:xfrm>
            <a:custGeom>
              <a:avLst/>
              <a:gdLst>
                <a:gd name="T0" fmla="*/ 10 w 19"/>
                <a:gd name="T1" fmla="*/ 20 h 34"/>
                <a:gd name="T2" fmla="*/ 6 w 19"/>
                <a:gd name="T3" fmla="*/ 18 h 34"/>
                <a:gd name="T4" fmla="*/ 1 w 19"/>
                <a:gd name="T5" fmla="*/ 14 h 34"/>
                <a:gd name="T6" fmla="*/ 0 w 19"/>
                <a:gd name="T7" fmla="*/ 9 h 34"/>
                <a:gd name="T8" fmla="*/ 3 w 19"/>
                <a:gd name="T9" fmla="*/ 3 h 34"/>
                <a:gd name="T10" fmla="*/ 10 w 19"/>
                <a:gd name="T11" fmla="*/ 0 h 34"/>
                <a:gd name="T12" fmla="*/ 17 w 19"/>
                <a:gd name="T13" fmla="*/ 2 h 34"/>
                <a:gd name="T14" fmla="*/ 17 w 19"/>
                <a:gd name="T15" fmla="*/ 8 h 34"/>
                <a:gd name="T16" fmla="*/ 10 w 19"/>
                <a:gd name="T17" fmla="*/ 4 h 34"/>
                <a:gd name="T18" fmla="*/ 6 w 19"/>
                <a:gd name="T19" fmla="*/ 5 h 34"/>
                <a:gd name="T20" fmla="*/ 4 w 19"/>
                <a:gd name="T21" fmla="*/ 8 h 34"/>
                <a:gd name="T22" fmla="*/ 5 w 19"/>
                <a:gd name="T23" fmla="*/ 11 h 34"/>
                <a:gd name="T24" fmla="*/ 9 w 19"/>
                <a:gd name="T25" fmla="*/ 14 h 34"/>
                <a:gd name="T26" fmla="*/ 13 w 19"/>
                <a:gd name="T27" fmla="*/ 16 h 34"/>
                <a:gd name="T28" fmla="*/ 19 w 19"/>
                <a:gd name="T29" fmla="*/ 25 h 34"/>
                <a:gd name="T30" fmla="*/ 16 w 19"/>
                <a:gd name="T31" fmla="*/ 32 h 34"/>
                <a:gd name="T32" fmla="*/ 9 w 19"/>
                <a:gd name="T33" fmla="*/ 34 h 34"/>
                <a:gd name="T34" fmla="*/ 0 w 19"/>
                <a:gd name="T35" fmla="*/ 31 h 34"/>
                <a:gd name="T36" fmla="*/ 0 w 19"/>
                <a:gd name="T37" fmla="*/ 25 h 34"/>
                <a:gd name="T38" fmla="*/ 9 w 19"/>
                <a:gd name="T39" fmla="*/ 30 h 34"/>
                <a:gd name="T40" fmla="*/ 13 w 19"/>
                <a:gd name="T41" fmla="*/ 29 h 34"/>
                <a:gd name="T42" fmla="*/ 14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6" y="18"/>
                    <a:pt x="6" y="18"/>
                    <a:pt x="6" y="18"/>
                  </a:cubicBezTo>
                  <a:cubicBezTo>
                    <a:pt x="4" y="16"/>
                    <a:pt x="2" y="15"/>
                    <a:pt x="1" y="14"/>
                  </a:cubicBezTo>
                  <a:cubicBezTo>
                    <a:pt x="0" y="12"/>
                    <a:pt x="0" y="11"/>
                    <a:pt x="0" y="9"/>
                  </a:cubicBezTo>
                  <a:cubicBezTo>
                    <a:pt x="0" y="6"/>
                    <a:pt x="1" y="4"/>
                    <a:pt x="3" y="3"/>
                  </a:cubicBezTo>
                  <a:cubicBezTo>
                    <a:pt x="4" y="1"/>
                    <a:pt x="7" y="0"/>
                    <a:pt x="10" y="0"/>
                  </a:cubicBezTo>
                  <a:cubicBezTo>
                    <a:pt x="13" y="0"/>
                    <a:pt x="15" y="1"/>
                    <a:pt x="17" y="2"/>
                  </a:cubicBezTo>
                  <a:cubicBezTo>
                    <a:pt x="17" y="8"/>
                    <a:pt x="17" y="8"/>
                    <a:pt x="17" y="8"/>
                  </a:cubicBezTo>
                  <a:cubicBezTo>
                    <a:pt x="15" y="6"/>
                    <a:pt x="12" y="4"/>
                    <a:pt x="10" y="4"/>
                  </a:cubicBezTo>
                  <a:cubicBezTo>
                    <a:pt x="8" y="4"/>
                    <a:pt x="7" y="5"/>
                    <a:pt x="6" y="5"/>
                  </a:cubicBezTo>
                  <a:cubicBezTo>
                    <a:pt x="5" y="6"/>
                    <a:pt x="4" y="7"/>
                    <a:pt x="4" y="8"/>
                  </a:cubicBezTo>
                  <a:cubicBezTo>
                    <a:pt x="4" y="9"/>
                    <a:pt x="5" y="10"/>
                    <a:pt x="5" y="11"/>
                  </a:cubicBezTo>
                  <a:cubicBezTo>
                    <a:pt x="6" y="12"/>
                    <a:pt x="7" y="13"/>
                    <a:pt x="9" y="14"/>
                  </a:cubicBezTo>
                  <a:cubicBezTo>
                    <a:pt x="13" y="16"/>
                    <a:pt x="13" y="16"/>
                    <a:pt x="13" y="16"/>
                  </a:cubicBezTo>
                  <a:cubicBezTo>
                    <a:pt x="17" y="18"/>
                    <a:pt x="19" y="22"/>
                    <a:pt x="19" y="25"/>
                  </a:cubicBezTo>
                  <a:cubicBezTo>
                    <a:pt x="19" y="28"/>
                    <a:pt x="18" y="30"/>
                    <a:pt x="16" y="32"/>
                  </a:cubicBezTo>
                  <a:cubicBezTo>
                    <a:pt x="14" y="34"/>
                    <a:pt x="12" y="34"/>
                    <a:pt x="9" y="34"/>
                  </a:cubicBezTo>
                  <a:cubicBezTo>
                    <a:pt x="6" y="34"/>
                    <a:pt x="3" y="33"/>
                    <a:pt x="0" y="31"/>
                  </a:cubicBezTo>
                  <a:cubicBezTo>
                    <a:pt x="0" y="25"/>
                    <a:pt x="0" y="25"/>
                    <a:pt x="0" y="25"/>
                  </a:cubicBezTo>
                  <a:cubicBezTo>
                    <a:pt x="3" y="29"/>
                    <a:pt x="6" y="30"/>
                    <a:pt x="9" y="30"/>
                  </a:cubicBezTo>
                  <a:cubicBezTo>
                    <a:pt x="10" y="30"/>
                    <a:pt x="12" y="30"/>
                    <a:pt x="13" y="29"/>
                  </a:cubicBezTo>
                  <a:cubicBezTo>
                    <a:pt x="14" y="28"/>
                    <a:pt x="14" y="27"/>
                    <a:pt x="14" y="26"/>
                  </a:cubicBezTo>
                  <a:cubicBezTo>
                    <a:pt x="14" y="24"/>
                    <a:pt x="13" y="22"/>
                    <a:pt x="10" y="20"/>
                  </a:cubicBez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6" name="Line 235"/>
            <p:cNvSpPr>
              <a:spLocks noChangeShapeType="1"/>
            </p:cNvSpPr>
            <p:nvPr userDrawn="1"/>
          </p:nvSpPr>
          <p:spPr bwMode="auto">
            <a:xfrm>
              <a:off x="6267450" y="27828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37" name="Line 236"/>
            <p:cNvSpPr>
              <a:spLocks noChangeShapeType="1"/>
            </p:cNvSpPr>
            <p:nvPr userDrawn="1"/>
          </p:nvSpPr>
          <p:spPr bwMode="auto">
            <a:xfrm>
              <a:off x="6570663" y="27828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38" name="Line 237"/>
            <p:cNvSpPr>
              <a:spLocks noChangeShapeType="1"/>
            </p:cNvSpPr>
            <p:nvPr userDrawn="1"/>
          </p:nvSpPr>
          <p:spPr bwMode="auto">
            <a:xfrm>
              <a:off x="6873875" y="2782888"/>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39" name="Line 238"/>
            <p:cNvSpPr>
              <a:spLocks noChangeShapeType="1"/>
            </p:cNvSpPr>
            <p:nvPr userDrawn="1"/>
          </p:nvSpPr>
          <p:spPr bwMode="auto">
            <a:xfrm>
              <a:off x="7178675" y="2782888"/>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0" name="Line 239"/>
            <p:cNvSpPr>
              <a:spLocks noChangeShapeType="1"/>
            </p:cNvSpPr>
            <p:nvPr userDrawn="1"/>
          </p:nvSpPr>
          <p:spPr bwMode="auto">
            <a:xfrm>
              <a:off x="7478713" y="27828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1" name="Line 240"/>
            <p:cNvSpPr>
              <a:spLocks noChangeShapeType="1"/>
            </p:cNvSpPr>
            <p:nvPr userDrawn="1"/>
          </p:nvSpPr>
          <p:spPr bwMode="auto">
            <a:xfrm>
              <a:off x="7783513" y="27828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2" name="Line 241"/>
            <p:cNvSpPr>
              <a:spLocks noChangeShapeType="1"/>
            </p:cNvSpPr>
            <p:nvPr userDrawn="1"/>
          </p:nvSpPr>
          <p:spPr bwMode="auto">
            <a:xfrm>
              <a:off x="8086725" y="27828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3" name="Line 242"/>
            <p:cNvSpPr>
              <a:spLocks noChangeShapeType="1"/>
            </p:cNvSpPr>
            <p:nvPr userDrawn="1"/>
          </p:nvSpPr>
          <p:spPr bwMode="auto">
            <a:xfrm>
              <a:off x="6267450" y="2427288"/>
              <a:ext cx="2035175"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4" name="Line 243"/>
            <p:cNvSpPr>
              <a:spLocks noChangeShapeType="1"/>
            </p:cNvSpPr>
            <p:nvPr userDrawn="1"/>
          </p:nvSpPr>
          <p:spPr bwMode="auto">
            <a:xfrm>
              <a:off x="6267450" y="31384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5" name="Line 244"/>
            <p:cNvSpPr>
              <a:spLocks noChangeShapeType="1"/>
            </p:cNvSpPr>
            <p:nvPr userDrawn="1"/>
          </p:nvSpPr>
          <p:spPr bwMode="auto">
            <a:xfrm>
              <a:off x="6570663" y="31384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6" name="Line 245"/>
            <p:cNvSpPr>
              <a:spLocks noChangeShapeType="1"/>
            </p:cNvSpPr>
            <p:nvPr userDrawn="1"/>
          </p:nvSpPr>
          <p:spPr bwMode="auto">
            <a:xfrm>
              <a:off x="6873875" y="3138488"/>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7" name="Line 246"/>
            <p:cNvSpPr>
              <a:spLocks noChangeShapeType="1"/>
            </p:cNvSpPr>
            <p:nvPr userDrawn="1"/>
          </p:nvSpPr>
          <p:spPr bwMode="auto">
            <a:xfrm>
              <a:off x="7178675" y="3138488"/>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8" name="Line 247"/>
            <p:cNvSpPr>
              <a:spLocks noChangeShapeType="1"/>
            </p:cNvSpPr>
            <p:nvPr userDrawn="1"/>
          </p:nvSpPr>
          <p:spPr bwMode="auto">
            <a:xfrm>
              <a:off x="7478713" y="31384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9" name="Line 248"/>
            <p:cNvSpPr>
              <a:spLocks noChangeShapeType="1"/>
            </p:cNvSpPr>
            <p:nvPr userDrawn="1"/>
          </p:nvSpPr>
          <p:spPr bwMode="auto">
            <a:xfrm>
              <a:off x="7783513" y="31384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0" name="Line 249"/>
            <p:cNvSpPr>
              <a:spLocks noChangeShapeType="1"/>
            </p:cNvSpPr>
            <p:nvPr userDrawn="1"/>
          </p:nvSpPr>
          <p:spPr bwMode="auto">
            <a:xfrm>
              <a:off x="8086725" y="31384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1" name="Line 250"/>
            <p:cNvSpPr>
              <a:spLocks noChangeShapeType="1"/>
            </p:cNvSpPr>
            <p:nvPr userDrawn="1"/>
          </p:nvSpPr>
          <p:spPr bwMode="auto">
            <a:xfrm>
              <a:off x="6267450" y="34940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2" name="Line 251"/>
            <p:cNvSpPr>
              <a:spLocks noChangeShapeType="1"/>
            </p:cNvSpPr>
            <p:nvPr userDrawn="1"/>
          </p:nvSpPr>
          <p:spPr bwMode="auto">
            <a:xfrm>
              <a:off x="6570663" y="34940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3" name="Line 252"/>
            <p:cNvSpPr>
              <a:spLocks noChangeShapeType="1"/>
            </p:cNvSpPr>
            <p:nvPr userDrawn="1"/>
          </p:nvSpPr>
          <p:spPr bwMode="auto">
            <a:xfrm>
              <a:off x="6873875" y="3494088"/>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4" name="Line 253"/>
            <p:cNvSpPr>
              <a:spLocks noChangeShapeType="1"/>
            </p:cNvSpPr>
            <p:nvPr userDrawn="1"/>
          </p:nvSpPr>
          <p:spPr bwMode="auto">
            <a:xfrm>
              <a:off x="7178675" y="3494088"/>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5" name="Line 254"/>
            <p:cNvSpPr>
              <a:spLocks noChangeShapeType="1"/>
            </p:cNvSpPr>
            <p:nvPr userDrawn="1"/>
          </p:nvSpPr>
          <p:spPr bwMode="auto">
            <a:xfrm>
              <a:off x="7478713" y="34940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6" name="Line 255"/>
            <p:cNvSpPr>
              <a:spLocks noChangeShapeType="1"/>
            </p:cNvSpPr>
            <p:nvPr userDrawn="1"/>
          </p:nvSpPr>
          <p:spPr bwMode="auto">
            <a:xfrm>
              <a:off x="7783513" y="34940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7" name="Line 256"/>
            <p:cNvSpPr>
              <a:spLocks noChangeShapeType="1"/>
            </p:cNvSpPr>
            <p:nvPr userDrawn="1"/>
          </p:nvSpPr>
          <p:spPr bwMode="auto">
            <a:xfrm>
              <a:off x="8086725" y="34940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8" name="Line 257"/>
            <p:cNvSpPr>
              <a:spLocks noChangeShapeType="1"/>
            </p:cNvSpPr>
            <p:nvPr userDrawn="1"/>
          </p:nvSpPr>
          <p:spPr bwMode="auto">
            <a:xfrm>
              <a:off x="6267450" y="3851275"/>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9" name="Line 258"/>
            <p:cNvSpPr>
              <a:spLocks noChangeShapeType="1"/>
            </p:cNvSpPr>
            <p:nvPr userDrawn="1"/>
          </p:nvSpPr>
          <p:spPr bwMode="auto">
            <a:xfrm>
              <a:off x="6570663" y="3851275"/>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0" name="Line 259"/>
            <p:cNvSpPr>
              <a:spLocks noChangeShapeType="1"/>
            </p:cNvSpPr>
            <p:nvPr userDrawn="1"/>
          </p:nvSpPr>
          <p:spPr bwMode="auto">
            <a:xfrm>
              <a:off x="6873875" y="3851275"/>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1" name="Line 260"/>
            <p:cNvSpPr>
              <a:spLocks noChangeShapeType="1"/>
            </p:cNvSpPr>
            <p:nvPr userDrawn="1"/>
          </p:nvSpPr>
          <p:spPr bwMode="auto">
            <a:xfrm>
              <a:off x="7178675" y="3851275"/>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2" name="Line 261"/>
            <p:cNvSpPr>
              <a:spLocks noChangeShapeType="1"/>
            </p:cNvSpPr>
            <p:nvPr userDrawn="1"/>
          </p:nvSpPr>
          <p:spPr bwMode="auto">
            <a:xfrm>
              <a:off x="7478713" y="3851275"/>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3" name="Line 262"/>
            <p:cNvSpPr>
              <a:spLocks noChangeShapeType="1"/>
            </p:cNvSpPr>
            <p:nvPr userDrawn="1"/>
          </p:nvSpPr>
          <p:spPr bwMode="auto">
            <a:xfrm>
              <a:off x="7783513" y="38512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4" name="Line 263"/>
            <p:cNvSpPr>
              <a:spLocks noChangeShapeType="1"/>
            </p:cNvSpPr>
            <p:nvPr userDrawn="1"/>
          </p:nvSpPr>
          <p:spPr bwMode="auto">
            <a:xfrm>
              <a:off x="8086725" y="38512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5" name="Line 264"/>
            <p:cNvSpPr>
              <a:spLocks noChangeShapeType="1"/>
            </p:cNvSpPr>
            <p:nvPr userDrawn="1"/>
          </p:nvSpPr>
          <p:spPr bwMode="auto">
            <a:xfrm>
              <a:off x="6267450" y="4206875"/>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6" name="Line 265"/>
            <p:cNvSpPr>
              <a:spLocks noChangeShapeType="1"/>
            </p:cNvSpPr>
            <p:nvPr userDrawn="1"/>
          </p:nvSpPr>
          <p:spPr bwMode="auto">
            <a:xfrm>
              <a:off x="6570663" y="4206875"/>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7" name="Line 266"/>
            <p:cNvSpPr>
              <a:spLocks noChangeShapeType="1"/>
            </p:cNvSpPr>
            <p:nvPr userDrawn="1"/>
          </p:nvSpPr>
          <p:spPr bwMode="auto">
            <a:xfrm>
              <a:off x="6873875" y="4206875"/>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8" name="Line 267"/>
            <p:cNvSpPr>
              <a:spLocks noChangeShapeType="1"/>
            </p:cNvSpPr>
            <p:nvPr userDrawn="1"/>
          </p:nvSpPr>
          <p:spPr bwMode="auto">
            <a:xfrm>
              <a:off x="7178675" y="4206875"/>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9" name="Line 268"/>
            <p:cNvSpPr>
              <a:spLocks noChangeShapeType="1"/>
            </p:cNvSpPr>
            <p:nvPr userDrawn="1"/>
          </p:nvSpPr>
          <p:spPr bwMode="auto">
            <a:xfrm>
              <a:off x="7478713" y="4206875"/>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70" name="Line 269"/>
            <p:cNvSpPr>
              <a:spLocks noChangeShapeType="1"/>
            </p:cNvSpPr>
            <p:nvPr userDrawn="1"/>
          </p:nvSpPr>
          <p:spPr bwMode="auto">
            <a:xfrm>
              <a:off x="7783513" y="42068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71" name="Line 270"/>
            <p:cNvSpPr>
              <a:spLocks noChangeShapeType="1"/>
            </p:cNvSpPr>
            <p:nvPr userDrawn="1"/>
          </p:nvSpPr>
          <p:spPr bwMode="auto">
            <a:xfrm>
              <a:off x="8086725" y="42068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grpSp>
      <p:sp>
        <p:nvSpPr>
          <p:cNvPr id="276" name="Text Placeholder 5"/>
          <p:cNvSpPr>
            <a:spLocks noGrp="1"/>
          </p:cNvSpPr>
          <p:nvPr>
            <p:ph type="body" sz="quarter" idx="11"/>
          </p:nvPr>
        </p:nvSpPr>
        <p:spPr>
          <a:xfrm>
            <a:off x="1110208" y="4440888"/>
            <a:ext cx="2770629" cy="446654"/>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77" name="Text Placeholder 5"/>
          <p:cNvSpPr>
            <a:spLocks noGrp="1"/>
          </p:cNvSpPr>
          <p:nvPr>
            <p:ph type="body" sz="quarter" idx="14"/>
          </p:nvPr>
        </p:nvSpPr>
        <p:spPr>
          <a:xfrm>
            <a:off x="1126652" y="4887547"/>
            <a:ext cx="2770629" cy="1252909"/>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78" name="Text Placeholder 5"/>
          <p:cNvSpPr>
            <a:spLocks noGrp="1"/>
          </p:cNvSpPr>
          <p:nvPr>
            <p:ph type="body" sz="quarter" idx="15"/>
          </p:nvPr>
        </p:nvSpPr>
        <p:spPr>
          <a:xfrm>
            <a:off x="4720660" y="4440888"/>
            <a:ext cx="2770629" cy="446654"/>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79" name="Text Placeholder 5"/>
          <p:cNvSpPr>
            <a:spLocks noGrp="1"/>
          </p:cNvSpPr>
          <p:nvPr>
            <p:ph type="body" sz="quarter" idx="16"/>
          </p:nvPr>
        </p:nvSpPr>
        <p:spPr>
          <a:xfrm>
            <a:off x="4719928" y="4887547"/>
            <a:ext cx="2770629" cy="1252909"/>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80" name="Text Placeholder 5"/>
          <p:cNvSpPr>
            <a:spLocks noGrp="1"/>
          </p:cNvSpPr>
          <p:nvPr>
            <p:ph type="body" sz="quarter" idx="17"/>
          </p:nvPr>
        </p:nvSpPr>
        <p:spPr>
          <a:xfrm>
            <a:off x="8329652" y="4440888"/>
            <a:ext cx="2770629" cy="446654"/>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81" name="Text Placeholder 5"/>
          <p:cNvSpPr>
            <a:spLocks noGrp="1"/>
          </p:cNvSpPr>
          <p:nvPr>
            <p:ph type="body" sz="quarter" idx="18"/>
          </p:nvPr>
        </p:nvSpPr>
        <p:spPr>
          <a:xfrm>
            <a:off x="8328920" y="4887547"/>
            <a:ext cx="2770629" cy="1252909"/>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82" name="Text Placeholder 5"/>
          <p:cNvSpPr>
            <a:spLocks noGrp="1"/>
          </p:cNvSpPr>
          <p:nvPr>
            <p:ph type="body" sz="quarter" idx="19"/>
          </p:nvPr>
        </p:nvSpPr>
        <p:spPr>
          <a:xfrm>
            <a:off x="954621" y="1795464"/>
            <a:ext cx="3041649" cy="406401"/>
          </a:xfrm>
          <a:prstGeom prst="rect">
            <a:avLst/>
          </a:prstGeom>
        </p:spPr>
        <p:txBody>
          <a:bodyPr/>
          <a:lstStyle>
            <a:lvl1pPr marL="0" indent="0" algn="ctr">
              <a:buNone/>
              <a:defRPr>
                <a:solidFill>
                  <a:schemeClr val="bg1"/>
                </a:solidFill>
                <a:latin typeface="Gill Sans MT" panose="020B0502020104020203" pitchFamily="34" charset="0"/>
              </a:defRPr>
            </a:lvl1pPr>
          </a:lstStyle>
          <a:p>
            <a:pPr lvl="0"/>
            <a:r>
              <a:rPr lang="en-US" dirty="0"/>
              <a:t>Edit Master text styles</a:t>
            </a:r>
          </a:p>
        </p:txBody>
      </p:sp>
      <p:sp>
        <p:nvSpPr>
          <p:cNvPr id="284" name="Text Placeholder 283"/>
          <p:cNvSpPr>
            <a:spLocks noGrp="1"/>
          </p:cNvSpPr>
          <p:nvPr>
            <p:ph type="body" sz="quarter" idx="20"/>
          </p:nvPr>
        </p:nvSpPr>
        <p:spPr>
          <a:xfrm>
            <a:off x="4576236" y="1795466"/>
            <a:ext cx="3039533" cy="409575"/>
          </a:xfrm>
          <a:prstGeom prst="rect">
            <a:avLst/>
          </a:prstGeom>
        </p:spPr>
        <p:txBody>
          <a:bodyPr/>
          <a:lstStyle>
            <a:lvl1pPr marL="0" indent="0" algn="ctr">
              <a:buNone/>
              <a:defRPr>
                <a:solidFill>
                  <a:schemeClr val="bg1"/>
                </a:solidFill>
                <a:latin typeface="Gill Sans MT" panose="020B0502020104020203" pitchFamily="34" charset="0"/>
              </a:defRPr>
            </a:lvl1pPr>
            <a:lvl2pPr marL="342900" indent="0">
              <a:buNone/>
              <a:defRPr/>
            </a:lvl2pPr>
          </a:lstStyle>
          <a:p>
            <a:pPr lvl="0"/>
            <a:r>
              <a:rPr lang="en-US" dirty="0"/>
              <a:t>Edit Master text styles</a:t>
            </a:r>
          </a:p>
        </p:txBody>
      </p:sp>
      <p:sp>
        <p:nvSpPr>
          <p:cNvPr id="286" name="Text Placeholder 285"/>
          <p:cNvSpPr>
            <a:spLocks noGrp="1"/>
          </p:cNvSpPr>
          <p:nvPr>
            <p:ph type="body" sz="quarter" idx="21"/>
          </p:nvPr>
        </p:nvSpPr>
        <p:spPr>
          <a:xfrm>
            <a:off x="8195733" y="1795463"/>
            <a:ext cx="3041651" cy="406400"/>
          </a:xfrm>
          <a:prstGeom prst="rect">
            <a:avLst/>
          </a:prstGeom>
        </p:spPr>
        <p:txBody>
          <a:bodyPr/>
          <a:lstStyle>
            <a:lvl1pPr marL="0" indent="0" algn="ctr">
              <a:buNone/>
              <a:defRPr>
                <a:solidFill>
                  <a:schemeClr val="bg1"/>
                </a:solidFill>
              </a:defRPr>
            </a:lvl1pPr>
            <a:lvl2pPr marL="342900" indent="0">
              <a:buNone/>
              <a:defRPr/>
            </a:lvl2pPr>
          </a:lstStyle>
          <a:p>
            <a:pPr lvl="0"/>
            <a:r>
              <a:rPr lang="en-US" dirty="0"/>
              <a:t>Edit Master text styles</a:t>
            </a:r>
          </a:p>
        </p:txBody>
      </p:sp>
      <p:sp>
        <p:nvSpPr>
          <p:cNvPr id="287"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4663538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1">
    <p:spTree>
      <p:nvGrpSpPr>
        <p:cNvPr id="1" name=""/>
        <p:cNvGrpSpPr/>
        <p:nvPr/>
      </p:nvGrpSpPr>
      <p:grpSpPr>
        <a:xfrm>
          <a:off x="0" y="0"/>
          <a:ext cx="0" cy="0"/>
          <a:chOff x="0" y="0"/>
          <a:chExt cx="0" cy="0"/>
        </a:xfrm>
      </p:grpSpPr>
      <p:grpSp>
        <p:nvGrpSpPr>
          <p:cNvPr id="35" name="Group 34"/>
          <p:cNvGrpSpPr/>
          <p:nvPr userDrawn="1"/>
        </p:nvGrpSpPr>
        <p:grpSpPr>
          <a:xfrm>
            <a:off x="1127379" y="1624845"/>
            <a:ext cx="2770628" cy="2069245"/>
            <a:chOff x="3060700" y="1908175"/>
            <a:chExt cx="3024188" cy="3011488"/>
          </a:xfrm>
        </p:grpSpPr>
        <p:sp>
          <p:nvSpPr>
            <p:cNvPr id="8" name="Oval 6"/>
            <p:cNvSpPr>
              <a:spLocks noChangeArrowheads="1"/>
            </p:cNvSpPr>
            <p:nvPr userDrawn="1"/>
          </p:nvSpPr>
          <p:spPr bwMode="auto">
            <a:xfrm>
              <a:off x="3060700" y="1908175"/>
              <a:ext cx="3024188" cy="3011488"/>
            </a:xfrm>
            <a:prstGeom prst="ellipse">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1" name="Freeform 9"/>
            <p:cNvSpPr>
              <a:spLocks/>
            </p:cNvSpPr>
            <p:nvPr userDrawn="1"/>
          </p:nvSpPr>
          <p:spPr bwMode="auto">
            <a:xfrm>
              <a:off x="4521200" y="1981200"/>
              <a:ext cx="101600" cy="100013"/>
            </a:xfrm>
            <a:custGeom>
              <a:avLst/>
              <a:gdLst>
                <a:gd name="T0" fmla="*/ 46 w 46"/>
                <a:gd name="T1" fmla="*/ 23 h 45"/>
                <a:gd name="T2" fmla="*/ 23 w 46"/>
                <a:gd name="T3" fmla="*/ 0 h 45"/>
                <a:gd name="T4" fmla="*/ 0 w 46"/>
                <a:gd name="T5" fmla="*/ 22 h 45"/>
                <a:gd name="T6" fmla="*/ 23 w 46"/>
                <a:gd name="T7" fmla="*/ 45 h 45"/>
                <a:gd name="T8" fmla="*/ 46 w 46"/>
                <a:gd name="T9" fmla="*/ 23 h 45"/>
              </a:gdLst>
              <a:ahLst/>
              <a:cxnLst>
                <a:cxn ang="0">
                  <a:pos x="T0" y="T1"/>
                </a:cxn>
                <a:cxn ang="0">
                  <a:pos x="T2" y="T3"/>
                </a:cxn>
                <a:cxn ang="0">
                  <a:pos x="T4" y="T5"/>
                </a:cxn>
                <a:cxn ang="0">
                  <a:pos x="T6" y="T7"/>
                </a:cxn>
                <a:cxn ang="0">
                  <a:pos x="T8" y="T9"/>
                </a:cxn>
              </a:cxnLst>
              <a:rect l="0" t="0" r="r" b="b"/>
              <a:pathLst>
                <a:path w="46" h="45">
                  <a:moveTo>
                    <a:pt x="46" y="23"/>
                  </a:moveTo>
                  <a:cubicBezTo>
                    <a:pt x="46" y="10"/>
                    <a:pt x="36" y="0"/>
                    <a:pt x="23" y="0"/>
                  </a:cubicBezTo>
                  <a:cubicBezTo>
                    <a:pt x="11" y="0"/>
                    <a:pt x="0" y="10"/>
                    <a:pt x="0" y="22"/>
                  </a:cubicBezTo>
                  <a:cubicBezTo>
                    <a:pt x="0" y="35"/>
                    <a:pt x="10" y="45"/>
                    <a:pt x="23" y="45"/>
                  </a:cubicBezTo>
                  <a:cubicBezTo>
                    <a:pt x="35" y="45"/>
                    <a:pt x="46" y="35"/>
                    <a:pt x="46" y="23"/>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2" name="Freeform 10"/>
            <p:cNvSpPr>
              <a:spLocks/>
            </p:cNvSpPr>
            <p:nvPr userDrawn="1"/>
          </p:nvSpPr>
          <p:spPr bwMode="auto">
            <a:xfrm>
              <a:off x="4521200" y="4743450"/>
              <a:ext cx="101600" cy="100013"/>
            </a:xfrm>
            <a:custGeom>
              <a:avLst/>
              <a:gdLst>
                <a:gd name="T0" fmla="*/ 0 w 46"/>
                <a:gd name="T1" fmla="*/ 22 h 45"/>
                <a:gd name="T2" fmla="*/ 23 w 46"/>
                <a:gd name="T3" fmla="*/ 45 h 45"/>
                <a:gd name="T4" fmla="*/ 46 w 46"/>
                <a:gd name="T5" fmla="*/ 23 h 45"/>
                <a:gd name="T6" fmla="*/ 23 w 46"/>
                <a:gd name="T7" fmla="*/ 0 h 45"/>
                <a:gd name="T8" fmla="*/ 0 w 46"/>
                <a:gd name="T9" fmla="*/ 22 h 45"/>
              </a:gdLst>
              <a:ahLst/>
              <a:cxnLst>
                <a:cxn ang="0">
                  <a:pos x="T0" y="T1"/>
                </a:cxn>
                <a:cxn ang="0">
                  <a:pos x="T2" y="T3"/>
                </a:cxn>
                <a:cxn ang="0">
                  <a:pos x="T4" y="T5"/>
                </a:cxn>
                <a:cxn ang="0">
                  <a:pos x="T6" y="T7"/>
                </a:cxn>
                <a:cxn ang="0">
                  <a:pos x="T8" y="T9"/>
                </a:cxn>
              </a:cxnLst>
              <a:rect l="0" t="0" r="r" b="b"/>
              <a:pathLst>
                <a:path w="46" h="45">
                  <a:moveTo>
                    <a:pt x="0" y="22"/>
                  </a:moveTo>
                  <a:cubicBezTo>
                    <a:pt x="0" y="35"/>
                    <a:pt x="10" y="45"/>
                    <a:pt x="23" y="45"/>
                  </a:cubicBezTo>
                  <a:cubicBezTo>
                    <a:pt x="35" y="45"/>
                    <a:pt x="46" y="35"/>
                    <a:pt x="46" y="23"/>
                  </a:cubicBezTo>
                  <a:cubicBezTo>
                    <a:pt x="46" y="10"/>
                    <a:pt x="36" y="0"/>
                    <a:pt x="23" y="0"/>
                  </a:cubicBezTo>
                  <a:cubicBezTo>
                    <a:pt x="11" y="0"/>
                    <a:pt x="0" y="10"/>
                    <a:pt x="0" y="22"/>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3" name="Freeform 11"/>
            <p:cNvSpPr>
              <a:spLocks/>
            </p:cNvSpPr>
            <p:nvPr userDrawn="1"/>
          </p:nvSpPr>
          <p:spPr bwMode="auto">
            <a:xfrm>
              <a:off x="3819525" y="2159000"/>
              <a:ext cx="115888" cy="115888"/>
            </a:xfrm>
            <a:custGeom>
              <a:avLst/>
              <a:gdLst>
                <a:gd name="T0" fmla="*/ 46 w 52"/>
                <a:gd name="T1" fmla="*/ 15 h 52"/>
                <a:gd name="T2" fmla="*/ 15 w 52"/>
                <a:gd name="T3" fmla="*/ 6 h 52"/>
                <a:gd name="T4" fmla="*/ 7 w 52"/>
                <a:gd name="T5" fmla="*/ 37 h 52"/>
                <a:gd name="T6" fmla="*/ 37 w 52"/>
                <a:gd name="T7" fmla="*/ 46 h 52"/>
                <a:gd name="T8" fmla="*/ 46 w 52"/>
                <a:gd name="T9" fmla="*/ 15 h 52"/>
              </a:gdLst>
              <a:ahLst/>
              <a:cxnLst>
                <a:cxn ang="0">
                  <a:pos x="T0" y="T1"/>
                </a:cxn>
                <a:cxn ang="0">
                  <a:pos x="T2" y="T3"/>
                </a:cxn>
                <a:cxn ang="0">
                  <a:pos x="T4" y="T5"/>
                </a:cxn>
                <a:cxn ang="0">
                  <a:pos x="T6" y="T7"/>
                </a:cxn>
                <a:cxn ang="0">
                  <a:pos x="T8" y="T9"/>
                </a:cxn>
              </a:cxnLst>
              <a:rect l="0" t="0" r="r" b="b"/>
              <a:pathLst>
                <a:path w="52" h="52">
                  <a:moveTo>
                    <a:pt x="46" y="15"/>
                  </a:moveTo>
                  <a:cubicBezTo>
                    <a:pt x="40" y="4"/>
                    <a:pt x="26" y="0"/>
                    <a:pt x="15" y="6"/>
                  </a:cubicBezTo>
                  <a:cubicBezTo>
                    <a:pt x="4" y="12"/>
                    <a:pt x="0" y="26"/>
                    <a:pt x="7" y="37"/>
                  </a:cubicBezTo>
                  <a:cubicBezTo>
                    <a:pt x="13" y="48"/>
                    <a:pt x="27" y="52"/>
                    <a:pt x="37" y="46"/>
                  </a:cubicBezTo>
                  <a:cubicBezTo>
                    <a:pt x="48" y="39"/>
                    <a:pt x="52" y="26"/>
                    <a:pt x="46" y="15"/>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 name="Freeform 12"/>
            <p:cNvSpPr>
              <a:spLocks/>
            </p:cNvSpPr>
            <p:nvPr userDrawn="1"/>
          </p:nvSpPr>
          <p:spPr bwMode="auto">
            <a:xfrm>
              <a:off x="5208588" y="4549775"/>
              <a:ext cx="115888" cy="115888"/>
            </a:xfrm>
            <a:custGeom>
              <a:avLst/>
              <a:gdLst>
                <a:gd name="T0" fmla="*/ 6 w 52"/>
                <a:gd name="T1" fmla="*/ 37 h 52"/>
                <a:gd name="T2" fmla="*/ 37 w 52"/>
                <a:gd name="T3" fmla="*/ 46 h 52"/>
                <a:gd name="T4" fmla="*/ 45 w 52"/>
                <a:gd name="T5" fmla="*/ 15 h 52"/>
                <a:gd name="T6" fmla="*/ 15 w 52"/>
                <a:gd name="T7" fmla="*/ 6 h 52"/>
                <a:gd name="T8" fmla="*/ 6 w 52"/>
                <a:gd name="T9" fmla="*/ 37 h 52"/>
              </a:gdLst>
              <a:ahLst/>
              <a:cxnLst>
                <a:cxn ang="0">
                  <a:pos x="T0" y="T1"/>
                </a:cxn>
                <a:cxn ang="0">
                  <a:pos x="T2" y="T3"/>
                </a:cxn>
                <a:cxn ang="0">
                  <a:pos x="T4" y="T5"/>
                </a:cxn>
                <a:cxn ang="0">
                  <a:pos x="T6" y="T7"/>
                </a:cxn>
                <a:cxn ang="0">
                  <a:pos x="T8" y="T9"/>
                </a:cxn>
              </a:cxnLst>
              <a:rect l="0" t="0" r="r" b="b"/>
              <a:pathLst>
                <a:path w="52" h="52">
                  <a:moveTo>
                    <a:pt x="6" y="37"/>
                  </a:moveTo>
                  <a:cubicBezTo>
                    <a:pt x="12" y="48"/>
                    <a:pt x="26" y="52"/>
                    <a:pt x="37" y="46"/>
                  </a:cubicBezTo>
                  <a:cubicBezTo>
                    <a:pt x="48" y="40"/>
                    <a:pt x="52" y="26"/>
                    <a:pt x="45" y="15"/>
                  </a:cubicBezTo>
                  <a:cubicBezTo>
                    <a:pt x="39" y="4"/>
                    <a:pt x="25" y="0"/>
                    <a:pt x="15" y="6"/>
                  </a:cubicBezTo>
                  <a:cubicBezTo>
                    <a:pt x="4" y="13"/>
                    <a:pt x="0" y="26"/>
                    <a:pt x="6" y="37"/>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5" name="Freeform 13"/>
            <p:cNvSpPr>
              <a:spLocks/>
            </p:cNvSpPr>
            <p:nvPr userDrawn="1"/>
          </p:nvSpPr>
          <p:spPr bwMode="auto">
            <a:xfrm>
              <a:off x="3313113" y="2665412"/>
              <a:ext cx="115888" cy="114300"/>
            </a:xfrm>
            <a:custGeom>
              <a:avLst/>
              <a:gdLst>
                <a:gd name="T0" fmla="*/ 37 w 52"/>
                <a:gd name="T1" fmla="*/ 6 h 51"/>
                <a:gd name="T2" fmla="*/ 6 w 52"/>
                <a:gd name="T3" fmla="*/ 14 h 51"/>
                <a:gd name="T4" fmla="*/ 14 w 52"/>
                <a:gd name="T5" fmla="*/ 45 h 51"/>
                <a:gd name="T6" fmla="*/ 45 w 52"/>
                <a:gd name="T7" fmla="*/ 37 h 51"/>
                <a:gd name="T8" fmla="*/ 37 w 52"/>
                <a:gd name="T9" fmla="*/ 6 h 51"/>
              </a:gdLst>
              <a:ahLst/>
              <a:cxnLst>
                <a:cxn ang="0">
                  <a:pos x="T0" y="T1"/>
                </a:cxn>
                <a:cxn ang="0">
                  <a:pos x="T2" y="T3"/>
                </a:cxn>
                <a:cxn ang="0">
                  <a:pos x="T4" y="T5"/>
                </a:cxn>
                <a:cxn ang="0">
                  <a:pos x="T6" y="T7"/>
                </a:cxn>
                <a:cxn ang="0">
                  <a:pos x="T8" y="T9"/>
                </a:cxn>
              </a:cxnLst>
              <a:rect l="0" t="0" r="r" b="b"/>
              <a:pathLst>
                <a:path w="52" h="51">
                  <a:moveTo>
                    <a:pt x="37" y="6"/>
                  </a:moveTo>
                  <a:cubicBezTo>
                    <a:pt x="27" y="0"/>
                    <a:pt x="13" y="3"/>
                    <a:pt x="6" y="14"/>
                  </a:cubicBezTo>
                  <a:cubicBezTo>
                    <a:pt x="0" y="25"/>
                    <a:pt x="4" y="38"/>
                    <a:pt x="14" y="45"/>
                  </a:cubicBezTo>
                  <a:cubicBezTo>
                    <a:pt x="25" y="51"/>
                    <a:pt x="39" y="48"/>
                    <a:pt x="45" y="37"/>
                  </a:cubicBezTo>
                  <a:cubicBezTo>
                    <a:pt x="52" y="26"/>
                    <a:pt x="48" y="12"/>
                    <a:pt x="37" y="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6" name="Freeform 14"/>
            <p:cNvSpPr>
              <a:spLocks/>
            </p:cNvSpPr>
            <p:nvPr userDrawn="1"/>
          </p:nvSpPr>
          <p:spPr bwMode="auto">
            <a:xfrm>
              <a:off x="5715000" y="4044950"/>
              <a:ext cx="115888" cy="114300"/>
            </a:xfrm>
            <a:custGeom>
              <a:avLst/>
              <a:gdLst>
                <a:gd name="T0" fmla="*/ 15 w 52"/>
                <a:gd name="T1" fmla="*/ 45 h 51"/>
                <a:gd name="T2" fmla="*/ 46 w 52"/>
                <a:gd name="T3" fmla="*/ 37 h 51"/>
                <a:gd name="T4" fmla="*/ 38 w 52"/>
                <a:gd name="T5" fmla="*/ 6 h 51"/>
                <a:gd name="T6" fmla="*/ 7 w 52"/>
                <a:gd name="T7" fmla="*/ 14 h 51"/>
                <a:gd name="T8" fmla="*/ 15 w 52"/>
                <a:gd name="T9" fmla="*/ 45 h 51"/>
              </a:gdLst>
              <a:ahLst/>
              <a:cxnLst>
                <a:cxn ang="0">
                  <a:pos x="T0" y="T1"/>
                </a:cxn>
                <a:cxn ang="0">
                  <a:pos x="T2" y="T3"/>
                </a:cxn>
                <a:cxn ang="0">
                  <a:pos x="T4" y="T5"/>
                </a:cxn>
                <a:cxn ang="0">
                  <a:pos x="T6" y="T7"/>
                </a:cxn>
                <a:cxn ang="0">
                  <a:pos x="T8" y="T9"/>
                </a:cxn>
              </a:cxnLst>
              <a:rect l="0" t="0" r="r" b="b"/>
              <a:pathLst>
                <a:path w="52" h="51">
                  <a:moveTo>
                    <a:pt x="15" y="45"/>
                  </a:moveTo>
                  <a:cubicBezTo>
                    <a:pt x="25" y="51"/>
                    <a:pt x="39" y="48"/>
                    <a:pt x="46" y="37"/>
                  </a:cubicBezTo>
                  <a:cubicBezTo>
                    <a:pt x="52" y="26"/>
                    <a:pt x="48" y="13"/>
                    <a:pt x="38" y="6"/>
                  </a:cubicBezTo>
                  <a:cubicBezTo>
                    <a:pt x="27" y="0"/>
                    <a:pt x="13" y="3"/>
                    <a:pt x="7" y="14"/>
                  </a:cubicBezTo>
                  <a:cubicBezTo>
                    <a:pt x="0" y="25"/>
                    <a:pt x="4" y="39"/>
                    <a:pt x="15" y="45"/>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7" name="Freeform 15"/>
            <p:cNvSpPr>
              <a:spLocks/>
            </p:cNvSpPr>
            <p:nvPr userDrawn="1"/>
          </p:nvSpPr>
          <p:spPr bwMode="auto">
            <a:xfrm>
              <a:off x="3135313" y="3360737"/>
              <a:ext cx="100013" cy="103188"/>
            </a:xfrm>
            <a:custGeom>
              <a:avLst/>
              <a:gdLst>
                <a:gd name="T0" fmla="*/ 23 w 45"/>
                <a:gd name="T1" fmla="*/ 0 h 46"/>
                <a:gd name="T2" fmla="*/ 0 w 45"/>
                <a:gd name="T3" fmla="*/ 23 h 46"/>
                <a:gd name="T4" fmla="*/ 22 w 45"/>
                <a:gd name="T5" fmla="*/ 46 h 46"/>
                <a:gd name="T6" fmla="*/ 45 w 45"/>
                <a:gd name="T7" fmla="*/ 23 h 46"/>
                <a:gd name="T8" fmla="*/ 23 w 45"/>
                <a:gd name="T9" fmla="*/ 0 h 46"/>
              </a:gdLst>
              <a:ahLst/>
              <a:cxnLst>
                <a:cxn ang="0">
                  <a:pos x="T0" y="T1"/>
                </a:cxn>
                <a:cxn ang="0">
                  <a:pos x="T2" y="T3"/>
                </a:cxn>
                <a:cxn ang="0">
                  <a:pos x="T4" y="T5"/>
                </a:cxn>
                <a:cxn ang="0">
                  <a:pos x="T6" y="T7"/>
                </a:cxn>
                <a:cxn ang="0">
                  <a:pos x="T8" y="T9"/>
                </a:cxn>
              </a:cxnLst>
              <a:rect l="0" t="0" r="r" b="b"/>
              <a:pathLst>
                <a:path w="45" h="46">
                  <a:moveTo>
                    <a:pt x="23" y="0"/>
                  </a:moveTo>
                  <a:cubicBezTo>
                    <a:pt x="10" y="0"/>
                    <a:pt x="0" y="10"/>
                    <a:pt x="0" y="23"/>
                  </a:cubicBezTo>
                  <a:cubicBezTo>
                    <a:pt x="0" y="35"/>
                    <a:pt x="10" y="46"/>
                    <a:pt x="22" y="46"/>
                  </a:cubicBezTo>
                  <a:cubicBezTo>
                    <a:pt x="35" y="46"/>
                    <a:pt x="45" y="36"/>
                    <a:pt x="45" y="23"/>
                  </a:cubicBezTo>
                  <a:cubicBezTo>
                    <a:pt x="45" y="11"/>
                    <a:pt x="35" y="0"/>
                    <a:pt x="23" y="0"/>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 name="Freeform 16"/>
            <p:cNvSpPr>
              <a:spLocks/>
            </p:cNvSpPr>
            <p:nvPr userDrawn="1"/>
          </p:nvSpPr>
          <p:spPr bwMode="auto">
            <a:xfrm>
              <a:off x="5908675" y="3360737"/>
              <a:ext cx="100013" cy="103188"/>
            </a:xfrm>
            <a:custGeom>
              <a:avLst/>
              <a:gdLst>
                <a:gd name="T0" fmla="*/ 22 w 45"/>
                <a:gd name="T1" fmla="*/ 46 h 46"/>
                <a:gd name="T2" fmla="*/ 45 w 45"/>
                <a:gd name="T3" fmla="*/ 23 h 46"/>
                <a:gd name="T4" fmla="*/ 23 w 45"/>
                <a:gd name="T5" fmla="*/ 0 h 46"/>
                <a:gd name="T6" fmla="*/ 0 w 45"/>
                <a:gd name="T7" fmla="*/ 23 h 46"/>
                <a:gd name="T8" fmla="*/ 22 w 45"/>
                <a:gd name="T9" fmla="*/ 46 h 46"/>
              </a:gdLst>
              <a:ahLst/>
              <a:cxnLst>
                <a:cxn ang="0">
                  <a:pos x="T0" y="T1"/>
                </a:cxn>
                <a:cxn ang="0">
                  <a:pos x="T2" y="T3"/>
                </a:cxn>
                <a:cxn ang="0">
                  <a:pos x="T4" y="T5"/>
                </a:cxn>
                <a:cxn ang="0">
                  <a:pos x="T6" y="T7"/>
                </a:cxn>
                <a:cxn ang="0">
                  <a:pos x="T8" y="T9"/>
                </a:cxn>
              </a:cxnLst>
              <a:rect l="0" t="0" r="r" b="b"/>
              <a:pathLst>
                <a:path w="45" h="46">
                  <a:moveTo>
                    <a:pt x="22" y="46"/>
                  </a:moveTo>
                  <a:cubicBezTo>
                    <a:pt x="35" y="46"/>
                    <a:pt x="45" y="36"/>
                    <a:pt x="45" y="23"/>
                  </a:cubicBezTo>
                  <a:cubicBezTo>
                    <a:pt x="45" y="11"/>
                    <a:pt x="35" y="0"/>
                    <a:pt x="23" y="0"/>
                  </a:cubicBezTo>
                  <a:cubicBezTo>
                    <a:pt x="10" y="0"/>
                    <a:pt x="0" y="10"/>
                    <a:pt x="0" y="23"/>
                  </a:cubicBezTo>
                  <a:cubicBezTo>
                    <a:pt x="0" y="35"/>
                    <a:pt x="10" y="46"/>
                    <a:pt x="22" y="4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9" name="Freeform 17"/>
            <p:cNvSpPr>
              <a:spLocks/>
            </p:cNvSpPr>
            <p:nvPr userDrawn="1"/>
          </p:nvSpPr>
          <p:spPr bwMode="auto">
            <a:xfrm>
              <a:off x="3313113" y="4044950"/>
              <a:ext cx="115888" cy="115888"/>
            </a:xfrm>
            <a:custGeom>
              <a:avLst/>
              <a:gdLst>
                <a:gd name="T0" fmla="*/ 15 w 52"/>
                <a:gd name="T1" fmla="*/ 6 h 52"/>
                <a:gd name="T2" fmla="*/ 6 w 52"/>
                <a:gd name="T3" fmla="*/ 37 h 52"/>
                <a:gd name="T4" fmla="*/ 37 w 52"/>
                <a:gd name="T5" fmla="*/ 45 h 52"/>
                <a:gd name="T6" fmla="*/ 46 w 52"/>
                <a:gd name="T7" fmla="*/ 15 h 52"/>
                <a:gd name="T8" fmla="*/ 15 w 52"/>
                <a:gd name="T9" fmla="*/ 6 h 52"/>
              </a:gdLst>
              <a:ahLst/>
              <a:cxnLst>
                <a:cxn ang="0">
                  <a:pos x="T0" y="T1"/>
                </a:cxn>
                <a:cxn ang="0">
                  <a:pos x="T2" y="T3"/>
                </a:cxn>
                <a:cxn ang="0">
                  <a:pos x="T4" y="T5"/>
                </a:cxn>
                <a:cxn ang="0">
                  <a:pos x="T6" y="T7"/>
                </a:cxn>
                <a:cxn ang="0">
                  <a:pos x="T8" y="T9"/>
                </a:cxn>
              </a:cxnLst>
              <a:rect l="0" t="0" r="r" b="b"/>
              <a:pathLst>
                <a:path w="52" h="52">
                  <a:moveTo>
                    <a:pt x="15" y="6"/>
                  </a:moveTo>
                  <a:cubicBezTo>
                    <a:pt x="4" y="12"/>
                    <a:pt x="0" y="26"/>
                    <a:pt x="6" y="37"/>
                  </a:cubicBezTo>
                  <a:cubicBezTo>
                    <a:pt x="12" y="48"/>
                    <a:pt x="26" y="52"/>
                    <a:pt x="37" y="45"/>
                  </a:cubicBezTo>
                  <a:cubicBezTo>
                    <a:pt x="48" y="39"/>
                    <a:pt x="52" y="25"/>
                    <a:pt x="46" y="15"/>
                  </a:cubicBezTo>
                  <a:cubicBezTo>
                    <a:pt x="39" y="4"/>
                    <a:pt x="26" y="0"/>
                    <a:pt x="15" y="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0" name="Freeform 18"/>
            <p:cNvSpPr>
              <a:spLocks/>
            </p:cNvSpPr>
            <p:nvPr userDrawn="1"/>
          </p:nvSpPr>
          <p:spPr bwMode="auto">
            <a:xfrm>
              <a:off x="5715000" y="2663825"/>
              <a:ext cx="115888" cy="115888"/>
            </a:xfrm>
            <a:custGeom>
              <a:avLst/>
              <a:gdLst>
                <a:gd name="T0" fmla="*/ 37 w 52"/>
                <a:gd name="T1" fmla="*/ 46 h 52"/>
                <a:gd name="T2" fmla="*/ 46 w 52"/>
                <a:gd name="T3" fmla="*/ 15 h 52"/>
                <a:gd name="T4" fmla="*/ 15 w 52"/>
                <a:gd name="T5" fmla="*/ 7 h 52"/>
                <a:gd name="T6" fmla="*/ 6 w 52"/>
                <a:gd name="T7" fmla="*/ 37 h 52"/>
                <a:gd name="T8" fmla="*/ 37 w 52"/>
                <a:gd name="T9" fmla="*/ 46 h 52"/>
              </a:gdLst>
              <a:ahLst/>
              <a:cxnLst>
                <a:cxn ang="0">
                  <a:pos x="T0" y="T1"/>
                </a:cxn>
                <a:cxn ang="0">
                  <a:pos x="T2" y="T3"/>
                </a:cxn>
                <a:cxn ang="0">
                  <a:pos x="T4" y="T5"/>
                </a:cxn>
                <a:cxn ang="0">
                  <a:pos x="T6" y="T7"/>
                </a:cxn>
                <a:cxn ang="0">
                  <a:pos x="T8" y="T9"/>
                </a:cxn>
              </a:cxnLst>
              <a:rect l="0" t="0" r="r" b="b"/>
              <a:pathLst>
                <a:path w="52" h="52">
                  <a:moveTo>
                    <a:pt x="37" y="46"/>
                  </a:moveTo>
                  <a:cubicBezTo>
                    <a:pt x="48" y="40"/>
                    <a:pt x="52" y="26"/>
                    <a:pt x="46" y="15"/>
                  </a:cubicBezTo>
                  <a:cubicBezTo>
                    <a:pt x="40" y="4"/>
                    <a:pt x="26" y="0"/>
                    <a:pt x="15" y="7"/>
                  </a:cubicBezTo>
                  <a:cubicBezTo>
                    <a:pt x="4" y="13"/>
                    <a:pt x="0" y="27"/>
                    <a:pt x="6" y="37"/>
                  </a:cubicBezTo>
                  <a:cubicBezTo>
                    <a:pt x="13" y="48"/>
                    <a:pt x="26" y="52"/>
                    <a:pt x="37" y="4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1" name="Freeform 19"/>
            <p:cNvSpPr>
              <a:spLocks/>
            </p:cNvSpPr>
            <p:nvPr userDrawn="1"/>
          </p:nvSpPr>
          <p:spPr bwMode="auto">
            <a:xfrm>
              <a:off x="3822700" y="4549775"/>
              <a:ext cx="112713" cy="115888"/>
            </a:xfrm>
            <a:custGeom>
              <a:avLst/>
              <a:gdLst>
                <a:gd name="T0" fmla="*/ 6 w 51"/>
                <a:gd name="T1" fmla="*/ 15 h 52"/>
                <a:gd name="T2" fmla="*/ 14 w 51"/>
                <a:gd name="T3" fmla="*/ 46 h 52"/>
                <a:gd name="T4" fmla="*/ 45 w 51"/>
                <a:gd name="T5" fmla="*/ 38 h 52"/>
                <a:gd name="T6" fmla="*/ 37 w 51"/>
                <a:gd name="T7" fmla="*/ 7 h 52"/>
                <a:gd name="T8" fmla="*/ 6 w 51"/>
                <a:gd name="T9" fmla="*/ 15 h 52"/>
              </a:gdLst>
              <a:ahLst/>
              <a:cxnLst>
                <a:cxn ang="0">
                  <a:pos x="T0" y="T1"/>
                </a:cxn>
                <a:cxn ang="0">
                  <a:pos x="T2" y="T3"/>
                </a:cxn>
                <a:cxn ang="0">
                  <a:pos x="T4" y="T5"/>
                </a:cxn>
                <a:cxn ang="0">
                  <a:pos x="T6" y="T7"/>
                </a:cxn>
                <a:cxn ang="0">
                  <a:pos x="T8" y="T9"/>
                </a:cxn>
              </a:cxnLst>
              <a:rect l="0" t="0" r="r" b="b"/>
              <a:pathLst>
                <a:path w="51" h="52">
                  <a:moveTo>
                    <a:pt x="6" y="15"/>
                  </a:moveTo>
                  <a:cubicBezTo>
                    <a:pt x="0" y="25"/>
                    <a:pt x="3" y="39"/>
                    <a:pt x="14" y="46"/>
                  </a:cubicBezTo>
                  <a:cubicBezTo>
                    <a:pt x="25" y="52"/>
                    <a:pt x="38" y="48"/>
                    <a:pt x="45" y="38"/>
                  </a:cubicBezTo>
                  <a:cubicBezTo>
                    <a:pt x="51" y="27"/>
                    <a:pt x="48" y="13"/>
                    <a:pt x="37" y="7"/>
                  </a:cubicBezTo>
                  <a:cubicBezTo>
                    <a:pt x="26" y="0"/>
                    <a:pt x="12" y="4"/>
                    <a:pt x="6" y="15"/>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2" name="Freeform 20"/>
            <p:cNvSpPr>
              <a:spLocks/>
            </p:cNvSpPr>
            <p:nvPr userDrawn="1"/>
          </p:nvSpPr>
          <p:spPr bwMode="auto">
            <a:xfrm>
              <a:off x="5208588" y="2159000"/>
              <a:ext cx="112713" cy="115888"/>
            </a:xfrm>
            <a:custGeom>
              <a:avLst/>
              <a:gdLst>
                <a:gd name="T0" fmla="*/ 45 w 51"/>
                <a:gd name="T1" fmla="*/ 37 h 52"/>
                <a:gd name="T2" fmla="*/ 37 w 51"/>
                <a:gd name="T3" fmla="*/ 6 h 52"/>
                <a:gd name="T4" fmla="*/ 6 w 51"/>
                <a:gd name="T5" fmla="*/ 14 h 52"/>
                <a:gd name="T6" fmla="*/ 14 w 51"/>
                <a:gd name="T7" fmla="*/ 45 h 52"/>
                <a:gd name="T8" fmla="*/ 45 w 51"/>
                <a:gd name="T9" fmla="*/ 37 h 52"/>
              </a:gdLst>
              <a:ahLst/>
              <a:cxnLst>
                <a:cxn ang="0">
                  <a:pos x="T0" y="T1"/>
                </a:cxn>
                <a:cxn ang="0">
                  <a:pos x="T2" y="T3"/>
                </a:cxn>
                <a:cxn ang="0">
                  <a:pos x="T4" y="T5"/>
                </a:cxn>
                <a:cxn ang="0">
                  <a:pos x="T6" y="T7"/>
                </a:cxn>
                <a:cxn ang="0">
                  <a:pos x="T8" y="T9"/>
                </a:cxn>
              </a:cxnLst>
              <a:rect l="0" t="0" r="r" b="b"/>
              <a:pathLst>
                <a:path w="51" h="52">
                  <a:moveTo>
                    <a:pt x="45" y="37"/>
                  </a:moveTo>
                  <a:cubicBezTo>
                    <a:pt x="51" y="27"/>
                    <a:pt x="48" y="13"/>
                    <a:pt x="37" y="6"/>
                  </a:cubicBezTo>
                  <a:cubicBezTo>
                    <a:pt x="26" y="0"/>
                    <a:pt x="13" y="4"/>
                    <a:pt x="6" y="14"/>
                  </a:cubicBezTo>
                  <a:cubicBezTo>
                    <a:pt x="0" y="25"/>
                    <a:pt x="3" y="39"/>
                    <a:pt x="14" y="45"/>
                  </a:cubicBezTo>
                  <a:cubicBezTo>
                    <a:pt x="25" y="52"/>
                    <a:pt x="39" y="48"/>
                    <a:pt x="45" y="37"/>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 name="Freeform 21"/>
            <p:cNvSpPr>
              <a:spLocks/>
            </p:cNvSpPr>
            <p:nvPr userDrawn="1"/>
          </p:nvSpPr>
          <p:spPr bwMode="auto">
            <a:xfrm>
              <a:off x="4157663" y="2024062"/>
              <a:ext cx="111125" cy="111125"/>
            </a:xfrm>
            <a:custGeom>
              <a:avLst/>
              <a:gdLst>
                <a:gd name="T0" fmla="*/ 47 w 50"/>
                <a:gd name="T1" fmla="*/ 19 h 50"/>
                <a:gd name="T2" fmla="*/ 20 w 50"/>
                <a:gd name="T3" fmla="*/ 3 h 50"/>
                <a:gd name="T4" fmla="*/ 3 w 50"/>
                <a:gd name="T5" fmla="*/ 31 h 50"/>
                <a:gd name="T6" fmla="*/ 31 w 50"/>
                <a:gd name="T7" fmla="*/ 47 h 50"/>
                <a:gd name="T8" fmla="*/ 47 w 50"/>
                <a:gd name="T9" fmla="*/ 19 h 50"/>
              </a:gdLst>
              <a:ahLst/>
              <a:cxnLst>
                <a:cxn ang="0">
                  <a:pos x="T0" y="T1"/>
                </a:cxn>
                <a:cxn ang="0">
                  <a:pos x="T2" y="T3"/>
                </a:cxn>
                <a:cxn ang="0">
                  <a:pos x="T4" y="T5"/>
                </a:cxn>
                <a:cxn ang="0">
                  <a:pos x="T6" y="T7"/>
                </a:cxn>
                <a:cxn ang="0">
                  <a:pos x="T8" y="T9"/>
                </a:cxn>
              </a:cxnLst>
              <a:rect l="0" t="0" r="r" b="b"/>
              <a:pathLst>
                <a:path w="50" h="50">
                  <a:moveTo>
                    <a:pt x="47" y="19"/>
                  </a:moveTo>
                  <a:cubicBezTo>
                    <a:pt x="44" y="7"/>
                    <a:pt x="32" y="0"/>
                    <a:pt x="20" y="3"/>
                  </a:cubicBezTo>
                  <a:cubicBezTo>
                    <a:pt x="7" y="6"/>
                    <a:pt x="0" y="18"/>
                    <a:pt x="3" y="31"/>
                  </a:cubicBezTo>
                  <a:cubicBezTo>
                    <a:pt x="6" y="43"/>
                    <a:pt x="19" y="50"/>
                    <a:pt x="31" y="47"/>
                  </a:cubicBezTo>
                  <a:cubicBezTo>
                    <a:pt x="43" y="44"/>
                    <a:pt x="50" y="31"/>
                    <a:pt x="47" y="1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4" name="Freeform 22"/>
            <p:cNvSpPr>
              <a:spLocks/>
            </p:cNvSpPr>
            <p:nvPr userDrawn="1"/>
          </p:nvSpPr>
          <p:spPr bwMode="auto">
            <a:xfrm>
              <a:off x="4875213" y="4689475"/>
              <a:ext cx="111125" cy="111125"/>
            </a:xfrm>
            <a:custGeom>
              <a:avLst/>
              <a:gdLst>
                <a:gd name="T0" fmla="*/ 3 w 50"/>
                <a:gd name="T1" fmla="*/ 31 h 50"/>
                <a:gd name="T2" fmla="*/ 30 w 50"/>
                <a:gd name="T3" fmla="*/ 47 h 50"/>
                <a:gd name="T4" fmla="*/ 47 w 50"/>
                <a:gd name="T5" fmla="*/ 19 h 50"/>
                <a:gd name="T6" fmla="*/ 19 w 50"/>
                <a:gd name="T7" fmla="*/ 3 h 50"/>
                <a:gd name="T8" fmla="*/ 3 w 50"/>
                <a:gd name="T9" fmla="*/ 31 h 50"/>
              </a:gdLst>
              <a:ahLst/>
              <a:cxnLst>
                <a:cxn ang="0">
                  <a:pos x="T0" y="T1"/>
                </a:cxn>
                <a:cxn ang="0">
                  <a:pos x="T2" y="T3"/>
                </a:cxn>
                <a:cxn ang="0">
                  <a:pos x="T4" y="T5"/>
                </a:cxn>
                <a:cxn ang="0">
                  <a:pos x="T6" y="T7"/>
                </a:cxn>
                <a:cxn ang="0">
                  <a:pos x="T8" y="T9"/>
                </a:cxn>
              </a:cxnLst>
              <a:rect l="0" t="0" r="r" b="b"/>
              <a:pathLst>
                <a:path w="50" h="50">
                  <a:moveTo>
                    <a:pt x="3" y="31"/>
                  </a:moveTo>
                  <a:cubicBezTo>
                    <a:pt x="6" y="43"/>
                    <a:pt x="18" y="50"/>
                    <a:pt x="30" y="47"/>
                  </a:cubicBezTo>
                  <a:cubicBezTo>
                    <a:pt x="43" y="44"/>
                    <a:pt x="50" y="32"/>
                    <a:pt x="47" y="19"/>
                  </a:cubicBezTo>
                  <a:cubicBezTo>
                    <a:pt x="44" y="7"/>
                    <a:pt x="31" y="0"/>
                    <a:pt x="19" y="3"/>
                  </a:cubicBezTo>
                  <a:cubicBezTo>
                    <a:pt x="7" y="6"/>
                    <a:pt x="0" y="19"/>
                    <a:pt x="3" y="3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5" name="Freeform 23"/>
            <p:cNvSpPr>
              <a:spLocks/>
            </p:cNvSpPr>
            <p:nvPr userDrawn="1"/>
          </p:nvSpPr>
          <p:spPr bwMode="auto">
            <a:xfrm>
              <a:off x="3536950" y="2381250"/>
              <a:ext cx="111125" cy="111125"/>
            </a:xfrm>
            <a:custGeom>
              <a:avLst/>
              <a:gdLst>
                <a:gd name="T0" fmla="*/ 41 w 50"/>
                <a:gd name="T1" fmla="*/ 9 h 50"/>
                <a:gd name="T2" fmla="*/ 9 w 50"/>
                <a:gd name="T3" fmla="*/ 9 h 50"/>
                <a:gd name="T4" fmla="*/ 9 w 50"/>
                <a:gd name="T5" fmla="*/ 41 h 50"/>
                <a:gd name="T6" fmla="*/ 41 w 50"/>
                <a:gd name="T7" fmla="*/ 41 h 50"/>
                <a:gd name="T8" fmla="*/ 41 w 50"/>
                <a:gd name="T9" fmla="*/ 9 h 50"/>
              </a:gdLst>
              <a:ahLst/>
              <a:cxnLst>
                <a:cxn ang="0">
                  <a:pos x="T0" y="T1"/>
                </a:cxn>
                <a:cxn ang="0">
                  <a:pos x="T2" y="T3"/>
                </a:cxn>
                <a:cxn ang="0">
                  <a:pos x="T4" y="T5"/>
                </a:cxn>
                <a:cxn ang="0">
                  <a:pos x="T6" y="T7"/>
                </a:cxn>
                <a:cxn ang="0">
                  <a:pos x="T8" y="T9"/>
                </a:cxn>
              </a:cxnLst>
              <a:rect l="0" t="0" r="r" b="b"/>
              <a:pathLst>
                <a:path w="50" h="50">
                  <a:moveTo>
                    <a:pt x="41" y="9"/>
                  </a:moveTo>
                  <a:cubicBezTo>
                    <a:pt x="32" y="0"/>
                    <a:pt x="18" y="0"/>
                    <a:pt x="9" y="9"/>
                  </a:cubicBezTo>
                  <a:cubicBezTo>
                    <a:pt x="0" y="17"/>
                    <a:pt x="0" y="32"/>
                    <a:pt x="9" y="41"/>
                  </a:cubicBezTo>
                  <a:cubicBezTo>
                    <a:pt x="17" y="49"/>
                    <a:pt x="32" y="50"/>
                    <a:pt x="41" y="41"/>
                  </a:cubicBezTo>
                  <a:cubicBezTo>
                    <a:pt x="49" y="32"/>
                    <a:pt x="50" y="18"/>
                    <a:pt x="41" y="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6" name="Freeform 24"/>
            <p:cNvSpPr>
              <a:spLocks/>
            </p:cNvSpPr>
            <p:nvPr userDrawn="1"/>
          </p:nvSpPr>
          <p:spPr bwMode="auto">
            <a:xfrm>
              <a:off x="5495925" y="4332287"/>
              <a:ext cx="111125" cy="111125"/>
            </a:xfrm>
            <a:custGeom>
              <a:avLst/>
              <a:gdLst>
                <a:gd name="T0" fmla="*/ 9 w 50"/>
                <a:gd name="T1" fmla="*/ 41 h 50"/>
                <a:gd name="T2" fmla="*/ 41 w 50"/>
                <a:gd name="T3" fmla="*/ 41 h 50"/>
                <a:gd name="T4" fmla="*/ 41 w 50"/>
                <a:gd name="T5" fmla="*/ 9 h 50"/>
                <a:gd name="T6" fmla="*/ 9 w 50"/>
                <a:gd name="T7" fmla="*/ 9 h 50"/>
                <a:gd name="T8" fmla="*/ 9 w 50"/>
                <a:gd name="T9" fmla="*/ 41 h 50"/>
              </a:gdLst>
              <a:ahLst/>
              <a:cxnLst>
                <a:cxn ang="0">
                  <a:pos x="T0" y="T1"/>
                </a:cxn>
                <a:cxn ang="0">
                  <a:pos x="T2" y="T3"/>
                </a:cxn>
                <a:cxn ang="0">
                  <a:pos x="T4" y="T5"/>
                </a:cxn>
                <a:cxn ang="0">
                  <a:pos x="T6" y="T7"/>
                </a:cxn>
                <a:cxn ang="0">
                  <a:pos x="T8" y="T9"/>
                </a:cxn>
              </a:cxnLst>
              <a:rect l="0" t="0" r="r" b="b"/>
              <a:pathLst>
                <a:path w="50" h="50">
                  <a:moveTo>
                    <a:pt x="9" y="41"/>
                  </a:moveTo>
                  <a:cubicBezTo>
                    <a:pt x="18" y="50"/>
                    <a:pt x="32" y="50"/>
                    <a:pt x="41" y="41"/>
                  </a:cubicBezTo>
                  <a:cubicBezTo>
                    <a:pt x="50" y="33"/>
                    <a:pt x="50" y="18"/>
                    <a:pt x="41" y="9"/>
                  </a:cubicBezTo>
                  <a:cubicBezTo>
                    <a:pt x="33" y="1"/>
                    <a:pt x="18" y="0"/>
                    <a:pt x="9" y="9"/>
                  </a:cubicBezTo>
                  <a:cubicBezTo>
                    <a:pt x="1" y="18"/>
                    <a:pt x="0" y="32"/>
                    <a:pt x="9" y="4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7" name="Freeform 25"/>
            <p:cNvSpPr>
              <a:spLocks/>
            </p:cNvSpPr>
            <p:nvPr userDrawn="1"/>
          </p:nvSpPr>
          <p:spPr bwMode="auto">
            <a:xfrm>
              <a:off x="3178175" y="2998787"/>
              <a:ext cx="111125" cy="111125"/>
            </a:xfrm>
            <a:custGeom>
              <a:avLst/>
              <a:gdLst>
                <a:gd name="T0" fmla="*/ 31 w 50"/>
                <a:gd name="T1" fmla="*/ 3 h 50"/>
                <a:gd name="T2" fmla="*/ 3 w 50"/>
                <a:gd name="T3" fmla="*/ 19 h 50"/>
                <a:gd name="T4" fmla="*/ 19 w 50"/>
                <a:gd name="T5" fmla="*/ 47 h 50"/>
                <a:gd name="T6" fmla="*/ 47 w 50"/>
                <a:gd name="T7" fmla="*/ 31 h 50"/>
                <a:gd name="T8" fmla="*/ 31 w 50"/>
                <a:gd name="T9" fmla="*/ 3 h 50"/>
              </a:gdLst>
              <a:ahLst/>
              <a:cxnLst>
                <a:cxn ang="0">
                  <a:pos x="T0" y="T1"/>
                </a:cxn>
                <a:cxn ang="0">
                  <a:pos x="T2" y="T3"/>
                </a:cxn>
                <a:cxn ang="0">
                  <a:pos x="T4" y="T5"/>
                </a:cxn>
                <a:cxn ang="0">
                  <a:pos x="T6" y="T7"/>
                </a:cxn>
                <a:cxn ang="0">
                  <a:pos x="T8" y="T9"/>
                </a:cxn>
              </a:cxnLst>
              <a:rect l="0" t="0" r="r" b="b"/>
              <a:pathLst>
                <a:path w="50" h="50">
                  <a:moveTo>
                    <a:pt x="31" y="3"/>
                  </a:moveTo>
                  <a:cubicBezTo>
                    <a:pt x="19" y="0"/>
                    <a:pt x="6" y="7"/>
                    <a:pt x="3" y="19"/>
                  </a:cubicBezTo>
                  <a:cubicBezTo>
                    <a:pt x="0" y="31"/>
                    <a:pt x="7" y="44"/>
                    <a:pt x="19" y="47"/>
                  </a:cubicBezTo>
                  <a:cubicBezTo>
                    <a:pt x="31" y="50"/>
                    <a:pt x="43" y="43"/>
                    <a:pt x="47" y="31"/>
                  </a:cubicBezTo>
                  <a:cubicBezTo>
                    <a:pt x="50" y="19"/>
                    <a:pt x="43" y="7"/>
                    <a:pt x="31" y="3"/>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8" name="Freeform 26"/>
            <p:cNvSpPr>
              <a:spLocks/>
            </p:cNvSpPr>
            <p:nvPr userDrawn="1"/>
          </p:nvSpPr>
          <p:spPr bwMode="auto">
            <a:xfrm>
              <a:off x="5854700" y="3714750"/>
              <a:ext cx="111125" cy="111125"/>
            </a:xfrm>
            <a:custGeom>
              <a:avLst/>
              <a:gdLst>
                <a:gd name="T0" fmla="*/ 19 w 50"/>
                <a:gd name="T1" fmla="*/ 47 h 50"/>
                <a:gd name="T2" fmla="*/ 47 w 50"/>
                <a:gd name="T3" fmla="*/ 31 h 50"/>
                <a:gd name="T4" fmla="*/ 31 w 50"/>
                <a:gd name="T5" fmla="*/ 3 h 50"/>
                <a:gd name="T6" fmla="*/ 3 w 50"/>
                <a:gd name="T7" fmla="*/ 19 h 50"/>
                <a:gd name="T8" fmla="*/ 19 w 50"/>
                <a:gd name="T9" fmla="*/ 47 h 50"/>
              </a:gdLst>
              <a:ahLst/>
              <a:cxnLst>
                <a:cxn ang="0">
                  <a:pos x="T0" y="T1"/>
                </a:cxn>
                <a:cxn ang="0">
                  <a:pos x="T2" y="T3"/>
                </a:cxn>
                <a:cxn ang="0">
                  <a:pos x="T4" y="T5"/>
                </a:cxn>
                <a:cxn ang="0">
                  <a:pos x="T6" y="T7"/>
                </a:cxn>
                <a:cxn ang="0">
                  <a:pos x="T8" y="T9"/>
                </a:cxn>
              </a:cxnLst>
              <a:rect l="0" t="0" r="r" b="b"/>
              <a:pathLst>
                <a:path w="50" h="50">
                  <a:moveTo>
                    <a:pt x="19" y="47"/>
                  </a:moveTo>
                  <a:cubicBezTo>
                    <a:pt x="31" y="50"/>
                    <a:pt x="44" y="43"/>
                    <a:pt x="47" y="31"/>
                  </a:cubicBezTo>
                  <a:cubicBezTo>
                    <a:pt x="50" y="19"/>
                    <a:pt x="43" y="6"/>
                    <a:pt x="31" y="3"/>
                  </a:cubicBezTo>
                  <a:cubicBezTo>
                    <a:pt x="19" y="0"/>
                    <a:pt x="7" y="7"/>
                    <a:pt x="3" y="19"/>
                  </a:cubicBezTo>
                  <a:cubicBezTo>
                    <a:pt x="0" y="31"/>
                    <a:pt x="7" y="43"/>
                    <a:pt x="19" y="47"/>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9" name="Freeform 27"/>
            <p:cNvSpPr>
              <a:spLocks/>
            </p:cNvSpPr>
            <p:nvPr userDrawn="1"/>
          </p:nvSpPr>
          <p:spPr bwMode="auto">
            <a:xfrm>
              <a:off x="3178175" y="3714750"/>
              <a:ext cx="111125" cy="111125"/>
            </a:xfrm>
            <a:custGeom>
              <a:avLst/>
              <a:gdLst>
                <a:gd name="T0" fmla="*/ 19 w 50"/>
                <a:gd name="T1" fmla="*/ 3 h 50"/>
                <a:gd name="T2" fmla="*/ 3 w 50"/>
                <a:gd name="T3" fmla="*/ 30 h 50"/>
                <a:gd name="T4" fmla="*/ 31 w 50"/>
                <a:gd name="T5" fmla="*/ 47 h 50"/>
                <a:gd name="T6" fmla="*/ 47 w 50"/>
                <a:gd name="T7" fmla="*/ 19 h 50"/>
                <a:gd name="T8" fmla="*/ 19 w 50"/>
                <a:gd name="T9" fmla="*/ 3 h 50"/>
              </a:gdLst>
              <a:ahLst/>
              <a:cxnLst>
                <a:cxn ang="0">
                  <a:pos x="T0" y="T1"/>
                </a:cxn>
                <a:cxn ang="0">
                  <a:pos x="T2" y="T3"/>
                </a:cxn>
                <a:cxn ang="0">
                  <a:pos x="T4" y="T5"/>
                </a:cxn>
                <a:cxn ang="0">
                  <a:pos x="T6" y="T7"/>
                </a:cxn>
                <a:cxn ang="0">
                  <a:pos x="T8" y="T9"/>
                </a:cxn>
              </a:cxnLst>
              <a:rect l="0" t="0" r="r" b="b"/>
              <a:pathLst>
                <a:path w="50" h="50">
                  <a:moveTo>
                    <a:pt x="19" y="3"/>
                  </a:moveTo>
                  <a:cubicBezTo>
                    <a:pt x="7" y="6"/>
                    <a:pt x="0" y="18"/>
                    <a:pt x="3" y="30"/>
                  </a:cubicBezTo>
                  <a:cubicBezTo>
                    <a:pt x="6" y="43"/>
                    <a:pt x="18" y="50"/>
                    <a:pt x="31" y="47"/>
                  </a:cubicBezTo>
                  <a:cubicBezTo>
                    <a:pt x="43" y="44"/>
                    <a:pt x="50" y="31"/>
                    <a:pt x="47" y="19"/>
                  </a:cubicBezTo>
                  <a:cubicBezTo>
                    <a:pt x="44" y="7"/>
                    <a:pt x="31" y="0"/>
                    <a:pt x="19" y="3"/>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0" name="Freeform 28"/>
            <p:cNvSpPr>
              <a:spLocks/>
            </p:cNvSpPr>
            <p:nvPr userDrawn="1"/>
          </p:nvSpPr>
          <p:spPr bwMode="auto">
            <a:xfrm>
              <a:off x="5854700" y="2998787"/>
              <a:ext cx="111125" cy="111125"/>
            </a:xfrm>
            <a:custGeom>
              <a:avLst/>
              <a:gdLst>
                <a:gd name="T0" fmla="*/ 31 w 50"/>
                <a:gd name="T1" fmla="*/ 47 h 50"/>
                <a:gd name="T2" fmla="*/ 47 w 50"/>
                <a:gd name="T3" fmla="*/ 20 h 50"/>
                <a:gd name="T4" fmla="*/ 19 w 50"/>
                <a:gd name="T5" fmla="*/ 3 h 50"/>
                <a:gd name="T6" fmla="*/ 3 w 50"/>
                <a:gd name="T7" fmla="*/ 31 h 50"/>
                <a:gd name="T8" fmla="*/ 31 w 50"/>
                <a:gd name="T9" fmla="*/ 47 h 50"/>
              </a:gdLst>
              <a:ahLst/>
              <a:cxnLst>
                <a:cxn ang="0">
                  <a:pos x="T0" y="T1"/>
                </a:cxn>
                <a:cxn ang="0">
                  <a:pos x="T2" y="T3"/>
                </a:cxn>
                <a:cxn ang="0">
                  <a:pos x="T4" y="T5"/>
                </a:cxn>
                <a:cxn ang="0">
                  <a:pos x="T6" y="T7"/>
                </a:cxn>
                <a:cxn ang="0">
                  <a:pos x="T8" y="T9"/>
                </a:cxn>
              </a:cxnLst>
              <a:rect l="0" t="0" r="r" b="b"/>
              <a:pathLst>
                <a:path w="50" h="50">
                  <a:moveTo>
                    <a:pt x="31" y="47"/>
                  </a:moveTo>
                  <a:cubicBezTo>
                    <a:pt x="43" y="44"/>
                    <a:pt x="50" y="32"/>
                    <a:pt x="47" y="20"/>
                  </a:cubicBezTo>
                  <a:cubicBezTo>
                    <a:pt x="44" y="7"/>
                    <a:pt x="32" y="0"/>
                    <a:pt x="19" y="3"/>
                  </a:cubicBezTo>
                  <a:cubicBezTo>
                    <a:pt x="7" y="6"/>
                    <a:pt x="0" y="19"/>
                    <a:pt x="3" y="31"/>
                  </a:cubicBezTo>
                  <a:cubicBezTo>
                    <a:pt x="6" y="43"/>
                    <a:pt x="19" y="50"/>
                    <a:pt x="31" y="47"/>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1" name="Freeform 29"/>
            <p:cNvSpPr>
              <a:spLocks/>
            </p:cNvSpPr>
            <p:nvPr userDrawn="1"/>
          </p:nvSpPr>
          <p:spPr bwMode="auto">
            <a:xfrm>
              <a:off x="3536950" y="4332287"/>
              <a:ext cx="111125" cy="111125"/>
            </a:xfrm>
            <a:custGeom>
              <a:avLst/>
              <a:gdLst>
                <a:gd name="T0" fmla="*/ 9 w 50"/>
                <a:gd name="T1" fmla="*/ 9 h 50"/>
                <a:gd name="T2" fmla="*/ 9 w 50"/>
                <a:gd name="T3" fmla="*/ 41 h 50"/>
                <a:gd name="T4" fmla="*/ 41 w 50"/>
                <a:gd name="T5" fmla="*/ 41 h 50"/>
                <a:gd name="T6" fmla="*/ 41 w 50"/>
                <a:gd name="T7" fmla="*/ 9 h 50"/>
                <a:gd name="T8" fmla="*/ 9 w 50"/>
                <a:gd name="T9" fmla="*/ 9 h 50"/>
              </a:gdLst>
              <a:ahLst/>
              <a:cxnLst>
                <a:cxn ang="0">
                  <a:pos x="T0" y="T1"/>
                </a:cxn>
                <a:cxn ang="0">
                  <a:pos x="T2" y="T3"/>
                </a:cxn>
                <a:cxn ang="0">
                  <a:pos x="T4" y="T5"/>
                </a:cxn>
                <a:cxn ang="0">
                  <a:pos x="T6" y="T7"/>
                </a:cxn>
                <a:cxn ang="0">
                  <a:pos x="T8" y="T9"/>
                </a:cxn>
              </a:cxnLst>
              <a:rect l="0" t="0" r="r" b="b"/>
              <a:pathLst>
                <a:path w="50" h="50">
                  <a:moveTo>
                    <a:pt x="9" y="9"/>
                  </a:moveTo>
                  <a:cubicBezTo>
                    <a:pt x="0" y="18"/>
                    <a:pt x="0" y="32"/>
                    <a:pt x="9" y="41"/>
                  </a:cubicBezTo>
                  <a:cubicBezTo>
                    <a:pt x="17" y="50"/>
                    <a:pt x="32" y="50"/>
                    <a:pt x="41" y="41"/>
                  </a:cubicBezTo>
                  <a:cubicBezTo>
                    <a:pt x="49" y="33"/>
                    <a:pt x="50" y="18"/>
                    <a:pt x="41" y="9"/>
                  </a:cubicBezTo>
                  <a:cubicBezTo>
                    <a:pt x="32" y="1"/>
                    <a:pt x="18" y="0"/>
                    <a:pt x="9" y="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2" name="Freeform 30"/>
            <p:cNvSpPr>
              <a:spLocks/>
            </p:cNvSpPr>
            <p:nvPr userDrawn="1"/>
          </p:nvSpPr>
          <p:spPr bwMode="auto">
            <a:xfrm>
              <a:off x="5495925" y="2381250"/>
              <a:ext cx="111125" cy="111125"/>
            </a:xfrm>
            <a:custGeom>
              <a:avLst/>
              <a:gdLst>
                <a:gd name="T0" fmla="*/ 41 w 50"/>
                <a:gd name="T1" fmla="*/ 41 h 50"/>
                <a:gd name="T2" fmla="*/ 41 w 50"/>
                <a:gd name="T3" fmla="*/ 9 h 50"/>
                <a:gd name="T4" fmla="*/ 9 w 50"/>
                <a:gd name="T5" fmla="*/ 9 h 50"/>
                <a:gd name="T6" fmla="*/ 9 w 50"/>
                <a:gd name="T7" fmla="*/ 41 h 50"/>
                <a:gd name="T8" fmla="*/ 41 w 50"/>
                <a:gd name="T9" fmla="*/ 41 h 50"/>
              </a:gdLst>
              <a:ahLst/>
              <a:cxnLst>
                <a:cxn ang="0">
                  <a:pos x="T0" y="T1"/>
                </a:cxn>
                <a:cxn ang="0">
                  <a:pos x="T2" y="T3"/>
                </a:cxn>
                <a:cxn ang="0">
                  <a:pos x="T4" y="T5"/>
                </a:cxn>
                <a:cxn ang="0">
                  <a:pos x="T6" y="T7"/>
                </a:cxn>
                <a:cxn ang="0">
                  <a:pos x="T8" y="T9"/>
                </a:cxn>
              </a:cxnLst>
              <a:rect l="0" t="0" r="r" b="b"/>
              <a:pathLst>
                <a:path w="50" h="50">
                  <a:moveTo>
                    <a:pt x="41" y="41"/>
                  </a:moveTo>
                  <a:cubicBezTo>
                    <a:pt x="50" y="32"/>
                    <a:pt x="50" y="18"/>
                    <a:pt x="41" y="9"/>
                  </a:cubicBezTo>
                  <a:cubicBezTo>
                    <a:pt x="33" y="0"/>
                    <a:pt x="18" y="0"/>
                    <a:pt x="9" y="9"/>
                  </a:cubicBezTo>
                  <a:cubicBezTo>
                    <a:pt x="1" y="17"/>
                    <a:pt x="0" y="32"/>
                    <a:pt x="9" y="41"/>
                  </a:cubicBezTo>
                  <a:cubicBezTo>
                    <a:pt x="18" y="49"/>
                    <a:pt x="32" y="50"/>
                    <a:pt x="41" y="4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3" name="Freeform 31"/>
            <p:cNvSpPr>
              <a:spLocks/>
            </p:cNvSpPr>
            <p:nvPr userDrawn="1"/>
          </p:nvSpPr>
          <p:spPr bwMode="auto">
            <a:xfrm>
              <a:off x="4157663" y="4689475"/>
              <a:ext cx="111125" cy="111125"/>
            </a:xfrm>
            <a:custGeom>
              <a:avLst/>
              <a:gdLst>
                <a:gd name="T0" fmla="*/ 3 w 50"/>
                <a:gd name="T1" fmla="*/ 19 h 50"/>
                <a:gd name="T2" fmla="*/ 19 w 50"/>
                <a:gd name="T3" fmla="*/ 47 h 50"/>
                <a:gd name="T4" fmla="*/ 47 w 50"/>
                <a:gd name="T5" fmla="*/ 31 h 50"/>
                <a:gd name="T6" fmla="*/ 31 w 50"/>
                <a:gd name="T7" fmla="*/ 3 h 50"/>
                <a:gd name="T8" fmla="*/ 3 w 50"/>
                <a:gd name="T9" fmla="*/ 19 h 50"/>
              </a:gdLst>
              <a:ahLst/>
              <a:cxnLst>
                <a:cxn ang="0">
                  <a:pos x="T0" y="T1"/>
                </a:cxn>
                <a:cxn ang="0">
                  <a:pos x="T2" y="T3"/>
                </a:cxn>
                <a:cxn ang="0">
                  <a:pos x="T4" y="T5"/>
                </a:cxn>
                <a:cxn ang="0">
                  <a:pos x="T6" y="T7"/>
                </a:cxn>
                <a:cxn ang="0">
                  <a:pos x="T8" y="T9"/>
                </a:cxn>
              </a:cxnLst>
              <a:rect l="0" t="0" r="r" b="b"/>
              <a:pathLst>
                <a:path w="50" h="50">
                  <a:moveTo>
                    <a:pt x="3" y="19"/>
                  </a:moveTo>
                  <a:cubicBezTo>
                    <a:pt x="0" y="31"/>
                    <a:pt x="7" y="44"/>
                    <a:pt x="19" y="47"/>
                  </a:cubicBezTo>
                  <a:cubicBezTo>
                    <a:pt x="31" y="50"/>
                    <a:pt x="44" y="43"/>
                    <a:pt x="47" y="31"/>
                  </a:cubicBezTo>
                  <a:cubicBezTo>
                    <a:pt x="50" y="19"/>
                    <a:pt x="43" y="7"/>
                    <a:pt x="31" y="3"/>
                  </a:cubicBezTo>
                  <a:cubicBezTo>
                    <a:pt x="19" y="0"/>
                    <a:pt x="7" y="7"/>
                    <a:pt x="3" y="1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4" name="Freeform 32"/>
            <p:cNvSpPr>
              <a:spLocks/>
            </p:cNvSpPr>
            <p:nvPr userDrawn="1"/>
          </p:nvSpPr>
          <p:spPr bwMode="auto">
            <a:xfrm>
              <a:off x="4875213" y="2024062"/>
              <a:ext cx="111125" cy="111125"/>
            </a:xfrm>
            <a:custGeom>
              <a:avLst/>
              <a:gdLst>
                <a:gd name="T0" fmla="*/ 47 w 50"/>
                <a:gd name="T1" fmla="*/ 31 h 50"/>
                <a:gd name="T2" fmla="*/ 31 w 50"/>
                <a:gd name="T3" fmla="*/ 3 h 50"/>
                <a:gd name="T4" fmla="*/ 3 w 50"/>
                <a:gd name="T5" fmla="*/ 19 h 50"/>
                <a:gd name="T6" fmla="*/ 19 w 50"/>
                <a:gd name="T7" fmla="*/ 47 h 50"/>
                <a:gd name="T8" fmla="*/ 47 w 50"/>
                <a:gd name="T9" fmla="*/ 31 h 50"/>
              </a:gdLst>
              <a:ahLst/>
              <a:cxnLst>
                <a:cxn ang="0">
                  <a:pos x="T0" y="T1"/>
                </a:cxn>
                <a:cxn ang="0">
                  <a:pos x="T2" y="T3"/>
                </a:cxn>
                <a:cxn ang="0">
                  <a:pos x="T4" y="T5"/>
                </a:cxn>
                <a:cxn ang="0">
                  <a:pos x="T6" y="T7"/>
                </a:cxn>
                <a:cxn ang="0">
                  <a:pos x="T8" y="T9"/>
                </a:cxn>
              </a:cxnLst>
              <a:rect l="0" t="0" r="r" b="b"/>
              <a:pathLst>
                <a:path w="50" h="50">
                  <a:moveTo>
                    <a:pt x="47" y="31"/>
                  </a:moveTo>
                  <a:cubicBezTo>
                    <a:pt x="50" y="19"/>
                    <a:pt x="43" y="6"/>
                    <a:pt x="31" y="3"/>
                  </a:cubicBezTo>
                  <a:cubicBezTo>
                    <a:pt x="19" y="0"/>
                    <a:pt x="6" y="7"/>
                    <a:pt x="3" y="19"/>
                  </a:cubicBezTo>
                  <a:cubicBezTo>
                    <a:pt x="0" y="31"/>
                    <a:pt x="7" y="43"/>
                    <a:pt x="19" y="47"/>
                  </a:cubicBezTo>
                  <a:cubicBezTo>
                    <a:pt x="31" y="50"/>
                    <a:pt x="43" y="43"/>
                    <a:pt x="47" y="3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grpSp>
      <p:grpSp>
        <p:nvGrpSpPr>
          <p:cNvPr id="36" name="Group 35"/>
          <p:cNvGrpSpPr/>
          <p:nvPr userDrawn="1"/>
        </p:nvGrpSpPr>
        <p:grpSpPr>
          <a:xfrm>
            <a:off x="4744467" y="1624845"/>
            <a:ext cx="2770628" cy="2069245"/>
            <a:chOff x="3060700" y="1908175"/>
            <a:chExt cx="3024188" cy="3011488"/>
          </a:xfrm>
        </p:grpSpPr>
        <p:sp>
          <p:nvSpPr>
            <p:cNvPr id="37" name="Oval 6"/>
            <p:cNvSpPr>
              <a:spLocks noChangeArrowheads="1"/>
            </p:cNvSpPr>
            <p:nvPr userDrawn="1"/>
          </p:nvSpPr>
          <p:spPr bwMode="auto">
            <a:xfrm>
              <a:off x="3060700" y="1908175"/>
              <a:ext cx="3024188" cy="3011488"/>
            </a:xfrm>
            <a:prstGeom prst="ellipse">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0" name="Freeform 9"/>
            <p:cNvSpPr>
              <a:spLocks/>
            </p:cNvSpPr>
            <p:nvPr userDrawn="1"/>
          </p:nvSpPr>
          <p:spPr bwMode="auto">
            <a:xfrm>
              <a:off x="4521200" y="1981200"/>
              <a:ext cx="101600" cy="100013"/>
            </a:xfrm>
            <a:custGeom>
              <a:avLst/>
              <a:gdLst>
                <a:gd name="T0" fmla="*/ 46 w 46"/>
                <a:gd name="T1" fmla="*/ 23 h 45"/>
                <a:gd name="T2" fmla="*/ 23 w 46"/>
                <a:gd name="T3" fmla="*/ 0 h 45"/>
                <a:gd name="T4" fmla="*/ 0 w 46"/>
                <a:gd name="T5" fmla="*/ 22 h 45"/>
                <a:gd name="T6" fmla="*/ 23 w 46"/>
                <a:gd name="T7" fmla="*/ 45 h 45"/>
                <a:gd name="T8" fmla="*/ 46 w 46"/>
                <a:gd name="T9" fmla="*/ 23 h 45"/>
              </a:gdLst>
              <a:ahLst/>
              <a:cxnLst>
                <a:cxn ang="0">
                  <a:pos x="T0" y="T1"/>
                </a:cxn>
                <a:cxn ang="0">
                  <a:pos x="T2" y="T3"/>
                </a:cxn>
                <a:cxn ang="0">
                  <a:pos x="T4" y="T5"/>
                </a:cxn>
                <a:cxn ang="0">
                  <a:pos x="T6" y="T7"/>
                </a:cxn>
                <a:cxn ang="0">
                  <a:pos x="T8" y="T9"/>
                </a:cxn>
              </a:cxnLst>
              <a:rect l="0" t="0" r="r" b="b"/>
              <a:pathLst>
                <a:path w="46" h="45">
                  <a:moveTo>
                    <a:pt x="46" y="23"/>
                  </a:moveTo>
                  <a:cubicBezTo>
                    <a:pt x="46" y="10"/>
                    <a:pt x="36" y="0"/>
                    <a:pt x="23" y="0"/>
                  </a:cubicBezTo>
                  <a:cubicBezTo>
                    <a:pt x="11" y="0"/>
                    <a:pt x="0" y="10"/>
                    <a:pt x="0" y="22"/>
                  </a:cubicBezTo>
                  <a:cubicBezTo>
                    <a:pt x="0" y="35"/>
                    <a:pt x="10" y="45"/>
                    <a:pt x="23" y="45"/>
                  </a:cubicBezTo>
                  <a:cubicBezTo>
                    <a:pt x="35" y="45"/>
                    <a:pt x="46" y="35"/>
                    <a:pt x="46" y="23"/>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1" name="Freeform 10"/>
            <p:cNvSpPr>
              <a:spLocks/>
            </p:cNvSpPr>
            <p:nvPr userDrawn="1"/>
          </p:nvSpPr>
          <p:spPr bwMode="auto">
            <a:xfrm>
              <a:off x="4521200" y="4743450"/>
              <a:ext cx="101600" cy="100013"/>
            </a:xfrm>
            <a:custGeom>
              <a:avLst/>
              <a:gdLst>
                <a:gd name="T0" fmla="*/ 0 w 46"/>
                <a:gd name="T1" fmla="*/ 22 h 45"/>
                <a:gd name="T2" fmla="*/ 23 w 46"/>
                <a:gd name="T3" fmla="*/ 45 h 45"/>
                <a:gd name="T4" fmla="*/ 46 w 46"/>
                <a:gd name="T5" fmla="*/ 23 h 45"/>
                <a:gd name="T6" fmla="*/ 23 w 46"/>
                <a:gd name="T7" fmla="*/ 0 h 45"/>
                <a:gd name="T8" fmla="*/ 0 w 46"/>
                <a:gd name="T9" fmla="*/ 22 h 45"/>
              </a:gdLst>
              <a:ahLst/>
              <a:cxnLst>
                <a:cxn ang="0">
                  <a:pos x="T0" y="T1"/>
                </a:cxn>
                <a:cxn ang="0">
                  <a:pos x="T2" y="T3"/>
                </a:cxn>
                <a:cxn ang="0">
                  <a:pos x="T4" y="T5"/>
                </a:cxn>
                <a:cxn ang="0">
                  <a:pos x="T6" y="T7"/>
                </a:cxn>
                <a:cxn ang="0">
                  <a:pos x="T8" y="T9"/>
                </a:cxn>
              </a:cxnLst>
              <a:rect l="0" t="0" r="r" b="b"/>
              <a:pathLst>
                <a:path w="46" h="45">
                  <a:moveTo>
                    <a:pt x="0" y="22"/>
                  </a:moveTo>
                  <a:cubicBezTo>
                    <a:pt x="0" y="35"/>
                    <a:pt x="10" y="45"/>
                    <a:pt x="23" y="45"/>
                  </a:cubicBezTo>
                  <a:cubicBezTo>
                    <a:pt x="35" y="45"/>
                    <a:pt x="46" y="35"/>
                    <a:pt x="46" y="23"/>
                  </a:cubicBezTo>
                  <a:cubicBezTo>
                    <a:pt x="46" y="10"/>
                    <a:pt x="36" y="0"/>
                    <a:pt x="23" y="0"/>
                  </a:cubicBezTo>
                  <a:cubicBezTo>
                    <a:pt x="11" y="0"/>
                    <a:pt x="0" y="10"/>
                    <a:pt x="0" y="22"/>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2" name="Freeform 11"/>
            <p:cNvSpPr>
              <a:spLocks/>
            </p:cNvSpPr>
            <p:nvPr userDrawn="1"/>
          </p:nvSpPr>
          <p:spPr bwMode="auto">
            <a:xfrm>
              <a:off x="3819525" y="2159000"/>
              <a:ext cx="115888" cy="115888"/>
            </a:xfrm>
            <a:custGeom>
              <a:avLst/>
              <a:gdLst>
                <a:gd name="T0" fmla="*/ 46 w 52"/>
                <a:gd name="T1" fmla="*/ 15 h 52"/>
                <a:gd name="T2" fmla="*/ 15 w 52"/>
                <a:gd name="T3" fmla="*/ 6 h 52"/>
                <a:gd name="T4" fmla="*/ 7 w 52"/>
                <a:gd name="T5" fmla="*/ 37 h 52"/>
                <a:gd name="T6" fmla="*/ 37 w 52"/>
                <a:gd name="T7" fmla="*/ 46 h 52"/>
                <a:gd name="T8" fmla="*/ 46 w 52"/>
                <a:gd name="T9" fmla="*/ 15 h 52"/>
              </a:gdLst>
              <a:ahLst/>
              <a:cxnLst>
                <a:cxn ang="0">
                  <a:pos x="T0" y="T1"/>
                </a:cxn>
                <a:cxn ang="0">
                  <a:pos x="T2" y="T3"/>
                </a:cxn>
                <a:cxn ang="0">
                  <a:pos x="T4" y="T5"/>
                </a:cxn>
                <a:cxn ang="0">
                  <a:pos x="T6" y="T7"/>
                </a:cxn>
                <a:cxn ang="0">
                  <a:pos x="T8" y="T9"/>
                </a:cxn>
              </a:cxnLst>
              <a:rect l="0" t="0" r="r" b="b"/>
              <a:pathLst>
                <a:path w="52" h="52">
                  <a:moveTo>
                    <a:pt x="46" y="15"/>
                  </a:moveTo>
                  <a:cubicBezTo>
                    <a:pt x="40" y="4"/>
                    <a:pt x="26" y="0"/>
                    <a:pt x="15" y="6"/>
                  </a:cubicBezTo>
                  <a:cubicBezTo>
                    <a:pt x="4" y="12"/>
                    <a:pt x="0" y="26"/>
                    <a:pt x="7" y="37"/>
                  </a:cubicBezTo>
                  <a:cubicBezTo>
                    <a:pt x="13" y="48"/>
                    <a:pt x="27" y="52"/>
                    <a:pt x="37" y="46"/>
                  </a:cubicBezTo>
                  <a:cubicBezTo>
                    <a:pt x="48" y="39"/>
                    <a:pt x="52" y="26"/>
                    <a:pt x="46" y="15"/>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3" name="Freeform 12"/>
            <p:cNvSpPr>
              <a:spLocks/>
            </p:cNvSpPr>
            <p:nvPr userDrawn="1"/>
          </p:nvSpPr>
          <p:spPr bwMode="auto">
            <a:xfrm>
              <a:off x="5208588" y="4549775"/>
              <a:ext cx="115888" cy="115888"/>
            </a:xfrm>
            <a:custGeom>
              <a:avLst/>
              <a:gdLst>
                <a:gd name="T0" fmla="*/ 6 w 52"/>
                <a:gd name="T1" fmla="*/ 37 h 52"/>
                <a:gd name="T2" fmla="*/ 37 w 52"/>
                <a:gd name="T3" fmla="*/ 46 h 52"/>
                <a:gd name="T4" fmla="*/ 45 w 52"/>
                <a:gd name="T5" fmla="*/ 15 h 52"/>
                <a:gd name="T6" fmla="*/ 15 w 52"/>
                <a:gd name="T7" fmla="*/ 6 h 52"/>
                <a:gd name="T8" fmla="*/ 6 w 52"/>
                <a:gd name="T9" fmla="*/ 37 h 52"/>
              </a:gdLst>
              <a:ahLst/>
              <a:cxnLst>
                <a:cxn ang="0">
                  <a:pos x="T0" y="T1"/>
                </a:cxn>
                <a:cxn ang="0">
                  <a:pos x="T2" y="T3"/>
                </a:cxn>
                <a:cxn ang="0">
                  <a:pos x="T4" y="T5"/>
                </a:cxn>
                <a:cxn ang="0">
                  <a:pos x="T6" y="T7"/>
                </a:cxn>
                <a:cxn ang="0">
                  <a:pos x="T8" y="T9"/>
                </a:cxn>
              </a:cxnLst>
              <a:rect l="0" t="0" r="r" b="b"/>
              <a:pathLst>
                <a:path w="52" h="52">
                  <a:moveTo>
                    <a:pt x="6" y="37"/>
                  </a:moveTo>
                  <a:cubicBezTo>
                    <a:pt x="12" y="48"/>
                    <a:pt x="26" y="52"/>
                    <a:pt x="37" y="46"/>
                  </a:cubicBezTo>
                  <a:cubicBezTo>
                    <a:pt x="48" y="40"/>
                    <a:pt x="52" y="26"/>
                    <a:pt x="45" y="15"/>
                  </a:cubicBezTo>
                  <a:cubicBezTo>
                    <a:pt x="39" y="4"/>
                    <a:pt x="25" y="0"/>
                    <a:pt x="15" y="6"/>
                  </a:cubicBezTo>
                  <a:cubicBezTo>
                    <a:pt x="4" y="13"/>
                    <a:pt x="0" y="26"/>
                    <a:pt x="6" y="37"/>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4" name="Freeform 13"/>
            <p:cNvSpPr>
              <a:spLocks/>
            </p:cNvSpPr>
            <p:nvPr userDrawn="1"/>
          </p:nvSpPr>
          <p:spPr bwMode="auto">
            <a:xfrm>
              <a:off x="3313113" y="2665412"/>
              <a:ext cx="115888" cy="114300"/>
            </a:xfrm>
            <a:custGeom>
              <a:avLst/>
              <a:gdLst>
                <a:gd name="T0" fmla="*/ 37 w 52"/>
                <a:gd name="T1" fmla="*/ 6 h 51"/>
                <a:gd name="T2" fmla="*/ 6 w 52"/>
                <a:gd name="T3" fmla="*/ 14 h 51"/>
                <a:gd name="T4" fmla="*/ 14 w 52"/>
                <a:gd name="T5" fmla="*/ 45 h 51"/>
                <a:gd name="T6" fmla="*/ 45 w 52"/>
                <a:gd name="T7" fmla="*/ 37 h 51"/>
                <a:gd name="T8" fmla="*/ 37 w 52"/>
                <a:gd name="T9" fmla="*/ 6 h 51"/>
              </a:gdLst>
              <a:ahLst/>
              <a:cxnLst>
                <a:cxn ang="0">
                  <a:pos x="T0" y="T1"/>
                </a:cxn>
                <a:cxn ang="0">
                  <a:pos x="T2" y="T3"/>
                </a:cxn>
                <a:cxn ang="0">
                  <a:pos x="T4" y="T5"/>
                </a:cxn>
                <a:cxn ang="0">
                  <a:pos x="T6" y="T7"/>
                </a:cxn>
                <a:cxn ang="0">
                  <a:pos x="T8" y="T9"/>
                </a:cxn>
              </a:cxnLst>
              <a:rect l="0" t="0" r="r" b="b"/>
              <a:pathLst>
                <a:path w="52" h="51">
                  <a:moveTo>
                    <a:pt x="37" y="6"/>
                  </a:moveTo>
                  <a:cubicBezTo>
                    <a:pt x="27" y="0"/>
                    <a:pt x="13" y="3"/>
                    <a:pt x="6" y="14"/>
                  </a:cubicBezTo>
                  <a:cubicBezTo>
                    <a:pt x="0" y="25"/>
                    <a:pt x="4" y="38"/>
                    <a:pt x="14" y="45"/>
                  </a:cubicBezTo>
                  <a:cubicBezTo>
                    <a:pt x="25" y="51"/>
                    <a:pt x="39" y="48"/>
                    <a:pt x="45" y="37"/>
                  </a:cubicBezTo>
                  <a:cubicBezTo>
                    <a:pt x="52" y="26"/>
                    <a:pt x="48" y="12"/>
                    <a:pt x="37" y="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5" name="Freeform 14"/>
            <p:cNvSpPr>
              <a:spLocks/>
            </p:cNvSpPr>
            <p:nvPr userDrawn="1"/>
          </p:nvSpPr>
          <p:spPr bwMode="auto">
            <a:xfrm>
              <a:off x="5715000" y="4044950"/>
              <a:ext cx="115888" cy="114300"/>
            </a:xfrm>
            <a:custGeom>
              <a:avLst/>
              <a:gdLst>
                <a:gd name="T0" fmla="*/ 15 w 52"/>
                <a:gd name="T1" fmla="*/ 45 h 51"/>
                <a:gd name="T2" fmla="*/ 46 w 52"/>
                <a:gd name="T3" fmla="*/ 37 h 51"/>
                <a:gd name="T4" fmla="*/ 38 w 52"/>
                <a:gd name="T5" fmla="*/ 6 h 51"/>
                <a:gd name="T6" fmla="*/ 7 w 52"/>
                <a:gd name="T7" fmla="*/ 14 h 51"/>
                <a:gd name="T8" fmla="*/ 15 w 52"/>
                <a:gd name="T9" fmla="*/ 45 h 51"/>
              </a:gdLst>
              <a:ahLst/>
              <a:cxnLst>
                <a:cxn ang="0">
                  <a:pos x="T0" y="T1"/>
                </a:cxn>
                <a:cxn ang="0">
                  <a:pos x="T2" y="T3"/>
                </a:cxn>
                <a:cxn ang="0">
                  <a:pos x="T4" y="T5"/>
                </a:cxn>
                <a:cxn ang="0">
                  <a:pos x="T6" y="T7"/>
                </a:cxn>
                <a:cxn ang="0">
                  <a:pos x="T8" y="T9"/>
                </a:cxn>
              </a:cxnLst>
              <a:rect l="0" t="0" r="r" b="b"/>
              <a:pathLst>
                <a:path w="52" h="51">
                  <a:moveTo>
                    <a:pt x="15" y="45"/>
                  </a:moveTo>
                  <a:cubicBezTo>
                    <a:pt x="25" y="51"/>
                    <a:pt x="39" y="48"/>
                    <a:pt x="46" y="37"/>
                  </a:cubicBezTo>
                  <a:cubicBezTo>
                    <a:pt x="52" y="26"/>
                    <a:pt x="48" y="13"/>
                    <a:pt x="38" y="6"/>
                  </a:cubicBezTo>
                  <a:cubicBezTo>
                    <a:pt x="27" y="0"/>
                    <a:pt x="13" y="3"/>
                    <a:pt x="7" y="14"/>
                  </a:cubicBezTo>
                  <a:cubicBezTo>
                    <a:pt x="0" y="25"/>
                    <a:pt x="4" y="39"/>
                    <a:pt x="15" y="45"/>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6" name="Freeform 15"/>
            <p:cNvSpPr>
              <a:spLocks/>
            </p:cNvSpPr>
            <p:nvPr userDrawn="1"/>
          </p:nvSpPr>
          <p:spPr bwMode="auto">
            <a:xfrm>
              <a:off x="3135313" y="3360737"/>
              <a:ext cx="100013" cy="103188"/>
            </a:xfrm>
            <a:custGeom>
              <a:avLst/>
              <a:gdLst>
                <a:gd name="T0" fmla="*/ 23 w 45"/>
                <a:gd name="T1" fmla="*/ 0 h 46"/>
                <a:gd name="T2" fmla="*/ 0 w 45"/>
                <a:gd name="T3" fmla="*/ 23 h 46"/>
                <a:gd name="T4" fmla="*/ 22 w 45"/>
                <a:gd name="T5" fmla="*/ 46 h 46"/>
                <a:gd name="T6" fmla="*/ 45 w 45"/>
                <a:gd name="T7" fmla="*/ 23 h 46"/>
                <a:gd name="T8" fmla="*/ 23 w 45"/>
                <a:gd name="T9" fmla="*/ 0 h 46"/>
              </a:gdLst>
              <a:ahLst/>
              <a:cxnLst>
                <a:cxn ang="0">
                  <a:pos x="T0" y="T1"/>
                </a:cxn>
                <a:cxn ang="0">
                  <a:pos x="T2" y="T3"/>
                </a:cxn>
                <a:cxn ang="0">
                  <a:pos x="T4" y="T5"/>
                </a:cxn>
                <a:cxn ang="0">
                  <a:pos x="T6" y="T7"/>
                </a:cxn>
                <a:cxn ang="0">
                  <a:pos x="T8" y="T9"/>
                </a:cxn>
              </a:cxnLst>
              <a:rect l="0" t="0" r="r" b="b"/>
              <a:pathLst>
                <a:path w="45" h="46">
                  <a:moveTo>
                    <a:pt x="23" y="0"/>
                  </a:moveTo>
                  <a:cubicBezTo>
                    <a:pt x="10" y="0"/>
                    <a:pt x="0" y="10"/>
                    <a:pt x="0" y="23"/>
                  </a:cubicBezTo>
                  <a:cubicBezTo>
                    <a:pt x="0" y="35"/>
                    <a:pt x="10" y="46"/>
                    <a:pt x="22" y="46"/>
                  </a:cubicBezTo>
                  <a:cubicBezTo>
                    <a:pt x="35" y="46"/>
                    <a:pt x="45" y="36"/>
                    <a:pt x="45" y="23"/>
                  </a:cubicBezTo>
                  <a:cubicBezTo>
                    <a:pt x="45" y="11"/>
                    <a:pt x="35" y="0"/>
                    <a:pt x="23" y="0"/>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7" name="Freeform 16"/>
            <p:cNvSpPr>
              <a:spLocks/>
            </p:cNvSpPr>
            <p:nvPr userDrawn="1"/>
          </p:nvSpPr>
          <p:spPr bwMode="auto">
            <a:xfrm>
              <a:off x="5908675" y="3360737"/>
              <a:ext cx="100013" cy="103188"/>
            </a:xfrm>
            <a:custGeom>
              <a:avLst/>
              <a:gdLst>
                <a:gd name="T0" fmla="*/ 22 w 45"/>
                <a:gd name="T1" fmla="*/ 46 h 46"/>
                <a:gd name="T2" fmla="*/ 45 w 45"/>
                <a:gd name="T3" fmla="*/ 23 h 46"/>
                <a:gd name="T4" fmla="*/ 23 w 45"/>
                <a:gd name="T5" fmla="*/ 0 h 46"/>
                <a:gd name="T6" fmla="*/ 0 w 45"/>
                <a:gd name="T7" fmla="*/ 23 h 46"/>
                <a:gd name="T8" fmla="*/ 22 w 45"/>
                <a:gd name="T9" fmla="*/ 46 h 46"/>
              </a:gdLst>
              <a:ahLst/>
              <a:cxnLst>
                <a:cxn ang="0">
                  <a:pos x="T0" y="T1"/>
                </a:cxn>
                <a:cxn ang="0">
                  <a:pos x="T2" y="T3"/>
                </a:cxn>
                <a:cxn ang="0">
                  <a:pos x="T4" y="T5"/>
                </a:cxn>
                <a:cxn ang="0">
                  <a:pos x="T6" y="T7"/>
                </a:cxn>
                <a:cxn ang="0">
                  <a:pos x="T8" y="T9"/>
                </a:cxn>
              </a:cxnLst>
              <a:rect l="0" t="0" r="r" b="b"/>
              <a:pathLst>
                <a:path w="45" h="46">
                  <a:moveTo>
                    <a:pt x="22" y="46"/>
                  </a:moveTo>
                  <a:cubicBezTo>
                    <a:pt x="35" y="46"/>
                    <a:pt x="45" y="36"/>
                    <a:pt x="45" y="23"/>
                  </a:cubicBezTo>
                  <a:cubicBezTo>
                    <a:pt x="45" y="11"/>
                    <a:pt x="35" y="0"/>
                    <a:pt x="23" y="0"/>
                  </a:cubicBezTo>
                  <a:cubicBezTo>
                    <a:pt x="10" y="0"/>
                    <a:pt x="0" y="10"/>
                    <a:pt x="0" y="23"/>
                  </a:cubicBezTo>
                  <a:cubicBezTo>
                    <a:pt x="0" y="35"/>
                    <a:pt x="10" y="46"/>
                    <a:pt x="22" y="4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8" name="Freeform 17"/>
            <p:cNvSpPr>
              <a:spLocks/>
            </p:cNvSpPr>
            <p:nvPr userDrawn="1"/>
          </p:nvSpPr>
          <p:spPr bwMode="auto">
            <a:xfrm>
              <a:off x="3313113" y="4044950"/>
              <a:ext cx="115888" cy="115888"/>
            </a:xfrm>
            <a:custGeom>
              <a:avLst/>
              <a:gdLst>
                <a:gd name="T0" fmla="*/ 15 w 52"/>
                <a:gd name="T1" fmla="*/ 6 h 52"/>
                <a:gd name="T2" fmla="*/ 6 w 52"/>
                <a:gd name="T3" fmla="*/ 37 h 52"/>
                <a:gd name="T4" fmla="*/ 37 w 52"/>
                <a:gd name="T5" fmla="*/ 45 h 52"/>
                <a:gd name="T6" fmla="*/ 46 w 52"/>
                <a:gd name="T7" fmla="*/ 15 h 52"/>
                <a:gd name="T8" fmla="*/ 15 w 52"/>
                <a:gd name="T9" fmla="*/ 6 h 52"/>
              </a:gdLst>
              <a:ahLst/>
              <a:cxnLst>
                <a:cxn ang="0">
                  <a:pos x="T0" y="T1"/>
                </a:cxn>
                <a:cxn ang="0">
                  <a:pos x="T2" y="T3"/>
                </a:cxn>
                <a:cxn ang="0">
                  <a:pos x="T4" y="T5"/>
                </a:cxn>
                <a:cxn ang="0">
                  <a:pos x="T6" y="T7"/>
                </a:cxn>
                <a:cxn ang="0">
                  <a:pos x="T8" y="T9"/>
                </a:cxn>
              </a:cxnLst>
              <a:rect l="0" t="0" r="r" b="b"/>
              <a:pathLst>
                <a:path w="52" h="52">
                  <a:moveTo>
                    <a:pt x="15" y="6"/>
                  </a:moveTo>
                  <a:cubicBezTo>
                    <a:pt x="4" y="12"/>
                    <a:pt x="0" y="26"/>
                    <a:pt x="6" y="37"/>
                  </a:cubicBezTo>
                  <a:cubicBezTo>
                    <a:pt x="12" y="48"/>
                    <a:pt x="26" y="52"/>
                    <a:pt x="37" y="45"/>
                  </a:cubicBezTo>
                  <a:cubicBezTo>
                    <a:pt x="48" y="39"/>
                    <a:pt x="52" y="25"/>
                    <a:pt x="46" y="15"/>
                  </a:cubicBezTo>
                  <a:cubicBezTo>
                    <a:pt x="39" y="4"/>
                    <a:pt x="26" y="0"/>
                    <a:pt x="15" y="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9" name="Freeform 18"/>
            <p:cNvSpPr>
              <a:spLocks/>
            </p:cNvSpPr>
            <p:nvPr userDrawn="1"/>
          </p:nvSpPr>
          <p:spPr bwMode="auto">
            <a:xfrm>
              <a:off x="5715000" y="2663825"/>
              <a:ext cx="115888" cy="115888"/>
            </a:xfrm>
            <a:custGeom>
              <a:avLst/>
              <a:gdLst>
                <a:gd name="T0" fmla="*/ 37 w 52"/>
                <a:gd name="T1" fmla="*/ 46 h 52"/>
                <a:gd name="T2" fmla="*/ 46 w 52"/>
                <a:gd name="T3" fmla="*/ 15 h 52"/>
                <a:gd name="T4" fmla="*/ 15 w 52"/>
                <a:gd name="T5" fmla="*/ 7 h 52"/>
                <a:gd name="T6" fmla="*/ 6 w 52"/>
                <a:gd name="T7" fmla="*/ 37 h 52"/>
                <a:gd name="T8" fmla="*/ 37 w 52"/>
                <a:gd name="T9" fmla="*/ 46 h 52"/>
              </a:gdLst>
              <a:ahLst/>
              <a:cxnLst>
                <a:cxn ang="0">
                  <a:pos x="T0" y="T1"/>
                </a:cxn>
                <a:cxn ang="0">
                  <a:pos x="T2" y="T3"/>
                </a:cxn>
                <a:cxn ang="0">
                  <a:pos x="T4" y="T5"/>
                </a:cxn>
                <a:cxn ang="0">
                  <a:pos x="T6" y="T7"/>
                </a:cxn>
                <a:cxn ang="0">
                  <a:pos x="T8" y="T9"/>
                </a:cxn>
              </a:cxnLst>
              <a:rect l="0" t="0" r="r" b="b"/>
              <a:pathLst>
                <a:path w="52" h="52">
                  <a:moveTo>
                    <a:pt x="37" y="46"/>
                  </a:moveTo>
                  <a:cubicBezTo>
                    <a:pt x="48" y="40"/>
                    <a:pt x="52" y="26"/>
                    <a:pt x="46" y="15"/>
                  </a:cubicBezTo>
                  <a:cubicBezTo>
                    <a:pt x="40" y="4"/>
                    <a:pt x="26" y="0"/>
                    <a:pt x="15" y="7"/>
                  </a:cubicBezTo>
                  <a:cubicBezTo>
                    <a:pt x="4" y="13"/>
                    <a:pt x="0" y="27"/>
                    <a:pt x="6" y="37"/>
                  </a:cubicBezTo>
                  <a:cubicBezTo>
                    <a:pt x="13" y="48"/>
                    <a:pt x="26" y="52"/>
                    <a:pt x="37" y="4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0" name="Freeform 19"/>
            <p:cNvSpPr>
              <a:spLocks/>
            </p:cNvSpPr>
            <p:nvPr userDrawn="1"/>
          </p:nvSpPr>
          <p:spPr bwMode="auto">
            <a:xfrm>
              <a:off x="3822700" y="4549775"/>
              <a:ext cx="112713" cy="115888"/>
            </a:xfrm>
            <a:custGeom>
              <a:avLst/>
              <a:gdLst>
                <a:gd name="T0" fmla="*/ 6 w 51"/>
                <a:gd name="T1" fmla="*/ 15 h 52"/>
                <a:gd name="T2" fmla="*/ 14 w 51"/>
                <a:gd name="T3" fmla="*/ 46 h 52"/>
                <a:gd name="T4" fmla="*/ 45 w 51"/>
                <a:gd name="T5" fmla="*/ 38 h 52"/>
                <a:gd name="T6" fmla="*/ 37 w 51"/>
                <a:gd name="T7" fmla="*/ 7 h 52"/>
                <a:gd name="T8" fmla="*/ 6 w 51"/>
                <a:gd name="T9" fmla="*/ 15 h 52"/>
              </a:gdLst>
              <a:ahLst/>
              <a:cxnLst>
                <a:cxn ang="0">
                  <a:pos x="T0" y="T1"/>
                </a:cxn>
                <a:cxn ang="0">
                  <a:pos x="T2" y="T3"/>
                </a:cxn>
                <a:cxn ang="0">
                  <a:pos x="T4" y="T5"/>
                </a:cxn>
                <a:cxn ang="0">
                  <a:pos x="T6" y="T7"/>
                </a:cxn>
                <a:cxn ang="0">
                  <a:pos x="T8" y="T9"/>
                </a:cxn>
              </a:cxnLst>
              <a:rect l="0" t="0" r="r" b="b"/>
              <a:pathLst>
                <a:path w="51" h="52">
                  <a:moveTo>
                    <a:pt x="6" y="15"/>
                  </a:moveTo>
                  <a:cubicBezTo>
                    <a:pt x="0" y="25"/>
                    <a:pt x="3" y="39"/>
                    <a:pt x="14" y="46"/>
                  </a:cubicBezTo>
                  <a:cubicBezTo>
                    <a:pt x="25" y="52"/>
                    <a:pt x="38" y="48"/>
                    <a:pt x="45" y="38"/>
                  </a:cubicBezTo>
                  <a:cubicBezTo>
                    <a:pt x="51" y="27"/>
                    <a:pt x="48" y="13"/>
                    <a:pt x="37" y="7"/>
                  </a:cubicBezTo>
                  <a:cubicBezTo>
                    <a:pt x="26" y="0"/>
                    <a:pt x="12" y="4"/>
                    <a:pt x="6" y="15"/>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1" name="Freeform 20"/>
            <p:cNvSpPr>
              <a:spLocks/>
            </p:cNvSpPr>
            <p:nvPr userDrawn="1"/>
          </p:nvSpPr>
          <p:spPr bwMode="auto">
            <a:xfrm>
              <a:off x="5208588" y="2159000"/>
              <a:ext cx="112713" cy="115888"/>
            </a:xfrm>
            <a:custGeom>
              <a:avLst/>
              <a:gdLst>
                <a:gd name="T0" fmla="*/ 45 w 51"/>
                <a:gd name="T1" fmla="*/ 37 h 52"/>
                <a:gd name="T2" fmla="*/ 37 w 51"/>
                <a:gd name="T3" fmla="*/ 6 h 52"/>
                <a:gd name="T4" fmla="*/ 6 w 51"/>
                <a:gd name="T5" fmla="*/ 14 h 52"/>
                <a:gd name="T6" fmla="*/ 14 w 51"/>
                <a:gd name="T7" fmla="*/ 45 h 52"/>
                <a:gd name="T8" fmla="*/ 45 w 51"/>
                <a:gd name="T9" fmla="*/ 37 h 52"/>
              </a:gdLst>
              <a:ahLst/>
              <a:cxnLst>
                <a:cxn ang="0">
                  <a:pos x="T0" y="T1"/>
                </a:cxn>
                <a:cxn ang="0">
                  <a:pos x="T2" y="T3"/>
                </a:cxn>
                <a:cxn ang="0">
                  <a:pos x="T4" y="T5"/>
                </a:cxn>
                <a:cxn ang="0">
                  <a:pos x="T6" y="T7"/>
                </a:cxn>
                <a:cxn ang="0">
                  <a:pos x="T8" y="T9"/>
                </a:cxn>
              </a:cxnLst>
              <a:rect l="0" t="0" r="r" b="b"/>
              <a:pathLst>
                <a:path w="51" h="52">
                  <a:moveTo>
                    <a:pt x="45" y="37"/>
                  </a:moveTo>
                  <a:cubicBezTo>
                    <a:pt x="51" y="27"/>
                    <a:pt x="48" y="13"/>
                    <a:pt x="37" y="6"/>
                  </a:cubicBezTo>
                  <a:cubicBezTo>
                    <a:pt x="26" y="0"/>
                    <a:pt x="13" y="4"/>
                    <a:pt x="6" y="14"/>
                  </a:cubicBezTo>
                  <a:cubicBezTo>
                    <a:pt x="0" y="25"/>
                    <a:pt x="3" y="39"/>
                    <a:pt x="14" y="45"/>
                  </a:cubicBezTo>
                  <a:cubicBezTo>
                    <a:pt x="25" y="52"/>
                    <a:pt x="39" y="48"/>
                    <a:pt x="45" y="37"/>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2" name="Freeform 21"/>
            <p:cNvSpPr>
              <a:spLocks/>
            </p:cNvSpPr>
            <p:nvPr userDrawn="1"/>
          </p:nvSpPr>
          <p:spPr bwMode="auto">
            <a:xfrm>
              <a:off x="4157663" y="2024062"/>
              <a:ext cx="111125" cy="111125"/>
            </a:xfrm>
            <a:custGeom>
              <a:avLst/>
              <a:gdLst>
                <a:gd name="T0" fmla="*/ 47 w 50"/>
                <a:gd name="T1" fmla="*/ 19 h 50"/>
                <a:gd name="T2" fmla="*/ 20 w 50"/>
                <a:gd name="T3" fmla="*/ 3 h 50"/>
                <a:gd name="T4" fmla="*/ 3 w 50"/>
                <a:gd name="T5" fmla="*/ 31 h 50"/>
                <a:gd name="T6" fmla="*/ 31 w 50"/>
                <a:gd name="T7" fmla="*/ 47 h 50"/>
                <a:gd name="T8" fmla="*/ 47 w 50"/>
                <a:gd name="T9" fmla="*/ 19 h 50"/>
              </a:gdLst>
              <a:ahLst/>
              <a:cxnLst>
                <a:cxn ang="0">
                  <a:pos x="T0" y="T1"/>
                </a:cxn>
                <a:cxn ang="0">
                  <a:pos x="T2" y="T3"/>
                </a:cxn>
                <a:cxn ang="0">
                  <a:pos x="T4" y="T5"/>
                </a:cxn>
                <a:cxn ang="0">
                  <a:pos x="T6" y="T7"/>
                </a:cxn>
                <a:cxn ang="0">
                  <a:pos x="T8" y="T9"/>
                </a:cxn>
              </a:cxnLst>
              <a:rect l="0" t="0" r="r" b="b"/>
              <a:pathLst>
                <a:path w="50" h="50">
                  <a:moveTo>
                    <a:pt x="47" y="19"/>
                  </a:moveTo>
                  <a:cubicBezTo>
                    <a:pt x="44" y="7"/>
                    <a:pt x="32" y="0"/>
                    <a:pt x="20" y="3"/>
                  </a:cubicBezTo>
                  <a:cubicBezTo>
                    <a:pt x="7" y="6"/>
                    <a:pt x="0" y="18"/>
                    <a:pt x="3" y="31"/>
                  </a:cubicBezTo>
                  <a:cubicBezTo>
                    <a:pt x="6" y="43"/>
                    <a:pt x="19" y="50"/>
                    <a:pt x="31" y="47"/>
                  </a:cubicBezTo>
                  <a:cubicBezTo>
                    <a:pt x="43" y="44"/>
                    <a:pt x="50" y="31"/>
                    <a:pt x="47" y="1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3" name="Freeform 22"/>
            <p:cNvSpPr>
              <a:spLocks/>
            </p:cNvSpPr>
            <p:nvPr userDrawn="1"/>
          </p:nvSpPr>
          <p:spPr bwMode="auto">
            <a:xfrm>
              <a:off x="4875213" y="4689475"/>
              <a:ext cx="111125" cy="111125"/>
            </a:xfrm>
            <a:custGeom>
              <a:avLst/>
              <a:gdLst>
                <a:gd name="T0" fmla="*/ 3 w 50"/>
                <a:gd name="T1" fmla="*/ 31 h 50"/>
                <a:gd name="T2" fmla="*/ 30 w 50"/>
                <a:gd name="T3" fmla="*/ 47 h 50"/>
                <a:gd name="T4" fmla="*/ 47 w 50"/>
                <a:gd name="T5" fmla="*/ 19 h 50"/>
                <a:gd name="T6" fmla="*/ 19 w 50"/>
                <a:gd name="T7" fmla="*/ 3 h 50"/>
                <a:gd name="T8" fmla="*/ 3 w 50"/>
                <a:gd name="T9" fmla="*/ 31 h 50"/>
              </a:gdLst>
              <a:ahLst/>
              <a:cxnLst>
                <a:cxn ang="0">
                  <a:pos x="T0" y="T1"/>
                </a:cxn>
                <a:cxn ang="0">
                  <a:pos x="T2" y="T3"/>
                </a:cxn>
                <a:cxn ang="0">
                  <a:pos x="T4" y="T5"/>
                </a:cxn>
                <a:cxn ang="0">
                  <a:pos x="T6" y="T7"/>
                </a:cxn>
                <a:cxn ang="0">
                  <a:pos x="T8" y="T9"/>
                </a:cxn>
              </a:cxnLst>
              <a:rect l="0" t="0" r="r" b="b"/>
              <a:pathLst>
                <a:path w="50" h="50">
                  <a:moveTo>
                    <a:pt x="3" y="31"/>
                  </a:moveTo>
                  <a:cubicBezTo>
                    <a:pt x="6" y="43"/>
                    <a:pt x="18" y="50"/>
                    <a:pt x="30" y="47"/>
                  </a:cubicBezTo>
                  <a:cubicBezTo>
                    <a:pt x="43" y="44"/>
                    <a:pt x="50" y="32"/>
                    <a:pt x="47" y="19"/>
                  </a:cubicBezTo>
                  <a:cubicBezTo>
                    <a:pt x="44" y="7"/>
                    <a:pt x="31" y="0"/>
                    <a:pt x="19" y="3"/>
                  </a:cubicBezTo>
                  <a:cubicBezTo>
                    <a:pt x="7" y="6"/>
                    <a:pt x="0" y="19"/>
                    <a:pt x="3" y="3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4" name="Freeform 23"/>
            <p:cNvSpPr>
              <a:spLocks/>
            </p:cNvSpPr>
            <p:nvPr userDrawn="1"/>
          </p:nvSpPr>
          <p:spPr bwMode="auto">
            <a:xfrm>
              <a:off x="3536950" y="2381250"/>
              <a:ext cx="111125" cy="111125"/>
            </a:xfrm>
            <a:custGeom>
              <a:avLst/>
              <a:gdLst>
                <a:gd name="T0" fmla="*/ 41 w 50"/>
                <a:gd name="T1" fmla="*/ 9 h 50"/>
                <a:gd name="T2" fmla="*/ 9 w 50"/>
                <a:gd name="T3" fmla="*/ 9 h 50"/>
                <a:gd name="T4" fmla="*/ 9 w 50"/>
                <a:gd name="T5" fmla="*/ 41 h 50"/>
                <a:gd name="T6" fmla="*/ 41 w 50"/>
                <a:gd name="T7" fmla="*/ 41 h 50"/>
                <a:gd name="T8" fmla="*/ 41 w 50"/>
                <a:gd name="T9" fmla="*/ 9 h 50"/>
              </a:gdLst>
              <a:ahLst/>
              <a:cxnLst>
                <a:cxn ang="0">
                  <a:pos x="T0" y="T1"/>
                </a:cxn>
                <a:cxn ang="0">
                  <a:pos x="T2" y="T3"/>
                </a:cxn>
                <a:cxn ang="0">
                  <a:pos x="T4" y="T5"/>
                </a:cxn>
                <a:cxn ang="0">
                  <a:pos x="T6" y="T7"/>
                </a:cxn>
                <a:cxn ang="0">
                  <a:pos x="T8" y="T9"/>
                </a:cxn>
              </a:cxnLst>
              <a:rect l="0" t="0" r="r" b="b"/>
              <a:pathLst>
                <a:path w="50" h="50">
                  <a:moveTo>
                    <a:pt x="41" y="9"/>
                  </a:moveTo>
                  <a:cubicBezTo>
                    <a:pt x="32" y="0"/>
                    <a:pt x="18" y="0"/>
                    <a:pt x="9" y="9"/>
                  </a:cubicBezTo>
                  <a:cubicBezTo>
                    <a:pt x="0" y="17"/>
                    <a:pt x="0" y="32"/>
                    <a:pt x="9" y="41"/>
                  </a:cubicBezTo>
                  <a:cubicBezTo>
                    <a:pt x="17" y="49"/>
                    <a:pt x="32" y="50"/>
                    <a:pt x="41" y="41"/>
                  </a:cubicBezTo>
                  <a:cubicBezTo>
                    <a:pt x="49" y="32"/>
                    <a:pt x="50" y="18"/>
                    <a:pt x="41" y="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5" name="Freeform 24"/>
            <p:cNvSpPr>
              <a:spLocks/>
            </p:cNvSpPr>
            <p:nvPr userDrawn="1"/>
          </p:nvSpPr>
          <p:spPr bwMode="auto">
            <a:xfrm>
              <a:off x="5495925" y="4332287"/>
              <a:ext cx="111125" cy="111125"/>
            </a:xfrm>
            <a:custGeom>
              <a:avLst/>
              <a:gdLst>
                <a:gd name="T0" fmla="*/ 9 w 50"/>
                <a:gd name="T1" fmla="*/ 41 h 50"/>
                <a:gd name="T2" fmla="*/ 41 w 50"/>
                <a:gd name="T3" fmla="*/ 41 h 50"/>
                <a:gd name="T4" fmla="*/ 41 w 50"/>
                <a:gd name="T5" fmla="*/ 9 h 50"/>
                <a:gd name="T6" fmla="*/ 9 w 50"/>
                <a:gd name="T7" fmla="*/ 9 h 50"/>
                <a:gd name="T8" fmla="*/ 9 w 50"/>
                <a:gd name="T9" fmla="*/ 41 h 50"/>
              </a:gdLst>
              <a:ahLst/>
              <a:cxnLst>
                <a:cxn ang="0">
                  <a:pos x="T0" y="T1"/>
                </a:cxn>
                <a:cxn ang="0">
                  <a:pos x="T2" y="T3"/>
                </a:cxn>
                <a:cxn ang="0">
                  <a:pos x="T4" y="T5"/>
                </a:cxn>
                <a:cxn ang="0">
                  <a:pos x="T6" y="T7"/>
                </a:cxn>
                <a:cxn ang="0">
                  <a:pos x="T8" y="T9"/>
                </a:cxn>
              </a:cxnLst>
              <a:rect l="0" t="0" r="r" b="b"/>
              <a:pathLst>
                <a:path w="50" h="50">
                  <a:moveTo>
                    <a:pt x="9" y="41"/>
                  </a:moveTo>
                  <a:cubicBezTo>
                    <a:pt x="18" y="50"/>
                    <a:pt x="32" y="50"/>
                    <a:pt x="41" y="41"/>
                  </a:cubicBezTo>
                  <a:cubicBezTo>
                    <a:pt x="50" y="33"/>
                    <a:pt x="50" y="18"/>
                    <a:pt x="41" y="9"/>
                  </a:cubicBezTo>
                  <a:cubicBezTo>
                    <a:pt x="33" y="1"/>
                    <a:pt x="18" y="0"/>
                    <a:pt x="9" y="9"/>
                  </a:cubicBezTo>
                  <a:cubicBezTo>
                    <a:pt x="1" y="18"/>
                    <a:pt x="0" y="32"/>
                    <a:pt x="9" y="4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6" name="Freeform 25"/>
            <p:cNvSpPr>
              <a:spLocks/>
            </p:cNvSpPr>
            <p:nvPr userDrawn="1"/>
          </p:nvSpPr>
          <p:spPr bwMode="auto">
            <a:xfrm>
              <a:off x="3178175" y="2998787"/>
              <a:ext cx="111125" cy="111125"/>
            </a:xfrm>
            <a:custGeom>
              <a:avLst/>
              <a:gdLst>
                <a:gd name="T0" fmla="*/ 31 w 50"/>
                <a:gd name="T1" fmla="*/ 3 h 50"/>
                <a:gd name="T2" fmla="*/ 3 w 50"/>
                <a:gd name="T3" fmla="*/ 19 h 50"/>
                <a:gd name="T4" fmla="*/ 19 w 50"/>
                <a:gd name="T5" fmla="*/ 47 h 50"/>
                <a:gd name="T6" fmla="*/ 47 w 50"/>
                <a:gd name="T7" fmla="*/ 31 h 50"/>
                <a:gd name="T8" fmla="*/ 31 w 50"/>
                <a:gd name="T9" fmla="*/ 3 h 50"/>
              </a:gdLst>
              <a:ahLst/>
              <a:cxnLst>
                <a:cxn ang="0">
                  <a:pos x="T0" y="T1"/>
                </a:cxn>
                <a:cxn ang="0">
                  <a:pos x="T2" y="T3"/>
                </a:cxn>
                <a:cxn ang="0">
                  <a:pos x="T4" y="T5"/>
                </a:cxn>
                <a:cxn ang="0">
                  <a:pos x="T6" y="T7"/>
                </a:cxn>
                <a:cxn ang="0">
                  <a:pos x="T8" y="T9"/>
                </a:cxn>
              </a:cxnLst>
              <a:rect l="0" t="0" r="r" b="b"/>
              <a:pathLst>
                <a:path w="50" h="50">
                  <a:moveTo>
                    <a:pt x="31" y="3"/>
                  </a:moveTo>
                  <a:cubicBezTo>
                    <a:pt x="19" y="0"/>
                    <a:pt x="6" y="7"/>
                    <a:pt x="3" y="19"/>
                  </a:cubicBezTo>
                  <a:cubicBezTo>
                    <a:pt x="0" y="31"/>
                    <a:pt x="7" y="44"/>
                    <a:pt x="19" y="47"/>
                  </a:cubicBezTo>
                  <a:cubicBezTo>
                    <a:pt x="31" y="50"/>
                    <a:pt x="43" y="43"/>
                    <a:pt x="47" y="31"/>
                  </a:cubicBezTo>
                  <a:cubicBezTo>
                    <a:pt x="50" y="19"/>
                    <a:pt x="43" y="7"/>
                    <a:pt x="31" y="3"/>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7" name="Freeform 26"/>
            <p:cNvSpPr>
              <a:spLocks/>
            </p:cNvSpPr>
            <p:nvPr userDrawn="1"/>
          </p:nvSpPr>
          <p:spPr bwMode="auto">
            <a:xfrm>
              <a:off x="5854700" y="3714750"/>
              <a:ext cx="111125" cy="111125"/>
            </a:xfrm>
            <a:custGeom>
              <a:avLst/>
              <a:gdLst>
                <a:gd name="T0" fmla="*/ 19 w 50"/>
                <a:gd name="T1" fmla="*/ 47 h 50"/>
                <a:gd name="T2" fmla="*/ 47 w 50"/>
                <a:gd name="T3" fmla="*/ 31 h 50"/>
                <a:gd name="T4" fmla="*/ 31 w 50"/>
                <a:gd name="T5" fmla="*/ 3 h 50"/>
                <a:gd name="T6" fmla="*/ 3 w 50"/>
                <a:gd name="T7" fmla="*/ 19 h 50"/>
                <a:gd name="T8" fmla="*/ 19 w 50"/>
                <a:gd name="T9" fmla="*/ 47 h 50"/>
              </a:gdLst>
              <a:ahLst/>
              <a:cxnLst>
                <a:cxn ang="0">
                  <a:pos x="T0" y="T1"/>
                </a:cxn>
                <a:cxn ang="0">
                  <a:pos x="T2" y="T3"/>
                </a:cxn>
                <a:cxn ang="0">
                  <a:pos x="T4" y="T5"/>
                </a:cxn>
                <a:cxn ang="0">
                  <a:pos x="T6" y="T7"/>
                </a:cxn>
                <a:cxn ang="0">
                  <a:pos x="T8" y="T9"/>
                </a:cxn>
              </a:cxnLst>
              <a:rect l="0" t="0" r="r" b="b"/>
              <a:pathLst>
                <a:path w="50" h="50">
                  <a:moveTo>
                    <a:pt x="19" y="47"/>
                  </a:moveTo>
                  <a:cubicBezTo>
                    <a:pt x="31" y="50"/>
                    <a:pt x="44" y="43"/>
                    <a:pt x="47" y="31"/>
                  </a:cubicBezTo>
                  <a:cubicBezTo>
                    <a:pt x="50" y="19"/>
                    <a:pt x="43" y="6"/>
                    <a:pt x="31" y="3"/>
                  </a:cubicBezTo>
                  <a:cubicBezTo>
                    <a:pt x="19" y="0"/>
                    <a:pt x="7" y="7"/>
                    <a:pt x="3" y="19"/>
                  </a:cubicBezTo>
                  <a:cubicBezTo>
                    <a:pt x="0" y="31"/>
                    <a:pt x="7" y="43"/>
                    <a:pt x="19" y="47"/>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8" name="Freeform 27"/>
            <p:cNvSpPr>
              <a:spLocks/>
            </p:cNvSpPr>
            <p:nvPr userDrawn="1"/>
          </p:nvSpPr>
          <p:spPr bwMode="auto">
            <a:xfrm>
              <a:off x="3178175" y="3714750"/>
              <a:ext cx="111125" cy="111125"/>
            </a:xfrm>
            <a:custGeom>
              <a:avLst/>
              <a:gdLst>
                <a:gd name="T0" fmla="*/ 19 w 50"/>
                <a:gd name="T1" fmla="*/ 3 h 50"/>
                <a:gd name="T2" fmla="*/ 3 w 50"/>
                <a:gd name="T3" fmla="*/ 30 h 50"/>
                <a:gd name="T4" fmla="*/ 31 w 50"/>
                <a:gd name="T5" fmla="*/ 47 h 50"/>
                <a:gd name="T6" fmla="*/ 47 w 50"/>
                <a:gd name="T7" fmla="*/ 19 h 50"/>
                <a:gd name="T8" fmla="*/ 19 w 50"/>
                <a:gd name="T9" fmla="*/ 3 h 50"/>
              </a:gdLst>
              <a:ahLst/>
              <a:cxnLst>
                <a:cxn ang="0">
                  <a:pos x="T0" y="T1"/>
                </a:cxn>
                <a:cxn ang="0">
                  <a:pos x="T2" y="T3"/>
                </a:cxn>
                <a:cxn ang="0">
                  <a:pos x="T4" y="T5"/>
                </a:cxn>
                <a:cxn ang="0">
                  <a:pos x="T6" y="T7"/>
                </a:cxn>
                <a:cxn ang="0">
                  <a:pos x="T8" y="T9"/>
                </a:cxn>
              </a:cxnLst>
              <a:rect l="0" t="0" r="r" b="b"/>
              <a:pathLst>
                <a:path w="50" h="50">
                  <a:moveTo>
                    <a:pt x="19" y="3"/>
                  </a:moveTo>
                  <a:cubicBezTo>
                    <a:pt x="7" y="6"/>
                    <a:pt x="0" y="18"/>
                    <a:pt x="3" y="30"/>
                  </a:cubicBezTo>
                  <a:cubicBezTo>
                    <a:pt x="6" y="43"/>
                    <a:pt x="18" y="50"/>
                    <a:pt x="31" y="47"/>
                  </a:cubicBezTo>
                  <a:cubicBezTo>
                    <a:pt x="43" y="44"/>
                    <a:pt x="50" y="31"/>
                    <a:pt x="47" y="19"/>
                  </a:cubicBezTo>
                  <a:cubicBezTo>
                    <a:pt x="44" y="7"/>
                    <a:pt x="31" y="0"/>
                    <a:pt x="19" y="3"/>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9" name="Freeform 28"/>
            <p:cNvSpPr>
              <a:spLocks/>
            </p:cNvSpPr>
            <p:nvPr userDrawn="1"/>
          </p:nvSpPr>
          <p:spPr bwMode="auto">
            <a:xfrm>
              <a:off x="5854700" y="2998787"/>
              <a:ext cx="111125" cy="111125"/>
            </a:xfrm>
            <a:custGeom>
              <a:avLst/>
              <a:gdLst>
                <a:gd name="T0" fmla="*/ 31 w 50"/>
                <a:gd name="T1" fmla="*/ 47 h 50"/>
                <a:gd name="T2" fmla="*/ 47 w 50"/>
                <a:gd name="T3" fmla="*/ 20 h 50"/>
                <a:gd name="T4" fmla="*/ 19 w 50"/>
                <a:gd name="T5" fmla="*/ 3 h 50"/>
                <a:gd name="T6" fmla="*/ 3 w 50"/>
                <a:gd name="T7" fmla="*/ 31 h 50"/>
                <a:gd name="T8" fmla="*/ 31 w 50"/>
                <a:gd name="T9" fmla="*/ 47 h 50"/>
              </a:gdLst>
              <a:ahLst/>
              <a:cxnLst>
                <a:cxn ang="0">
                  <a:pos x="T0" y="T1"/>
                </a:cxn>
                <a:cxn ang="0">
                  <a:pos x="T2" y="T3"/>
                </a:cxn>
                <a:cxn ang="0">
                  <a:pos x="T4" y="T5"/>
                </a:cxn>
                <a:cxn ang="0">
                  <a:pos x="T6" y="T7"/>
                </a:cxn>
                <a:cxn ang="0">
                  <a:pos x="T8" y="T9"/>
                </a:cxn>
              </a:cxnLst>
              <a:rect l="0" t="0" r="r" b="b"/>
              <a:pathLst>
                <a:path w="50" h="50">
                  <a:moveTo>
                    <a:pt x="31" y="47"/>
                  </a:moveTo>
                  <a:cubicBezTo>
                    <a:pt x="43" y="44"/>
                    <a:pt x="50" y="32"/>
                    <a:pt x="47" y="20"/>
                  </a:cubicBezTo>
                  <a:cubicBezTo>
                    <a:pt x="44" y="7"/>
                    <a:pt x="32" y="0"/>
                    <a:pt x="19" y="3"/>
                  </a:cubicBezTo>
                  <a:cubicBezTo>
                    <a:pt x="7" y="6"/>
                    <a:pt x="0" y="19"/>
                    <a:pt x="3" y="31"/>
                  </a:cubicBezTo>
                  <a:cubicBezTo>
                    <a:pt x="6" y="43"/>
                    <a:pt x="19" y="50"/>
                    <a:pt x="31" y="47"/>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0" name="Freeform 29"/>
            <p:cNvSpPr>
              <a:spLocks/>
            </p:cNvSpPr>
            <p:nvPr userDrawn="1"/>
          </p:nvSpPr>
          <p:spPr bwMode="auto">
            <a:xfrm>
              <a:off x="3536950" y="4332287"/>
              <a:ext cx="111125" cy="111125"/>
            </a:xfrm>
            <a:custGeom>
              <a:avLst/>
              <a:gdLst>
                <a:gd name="T0" fmla="*/ 9 w 50"/>
                <a:gd name="T1" fmla="*/ 9 h 50"/>
                <a:gd name="T2" fmla="*/ 9 w 50"/>
                <a:gd name="T3" fmla="*/ 41 h 50"/>
                <a:gd name="T4" fmla="*/ 41 w 50"/>
                <a:gd name="T5" fmla="*/ 41 h 50"/>
                <a:gd name="T6" fmla="*/ 41 w 50"/>
                <a:gd name="T7" fmla="*/ 9 h 50"/>
                <a:gd name="T8" fmla="*/ 9 w 50"/>
                <a:gd name="T9" fmla="*/ 9 h 50"/>
              </a:gdLst>
              <a:ahLst/>
              <a:cxnLst>
                <a:cxn ang="0">
                  <a:pos x="T0" y="T1"/>
                </a:cxn>
                <a:cxn ang="0">
                  <a:pos x="T2" y="T3"/>
                </a:cxn>
                <a:cxn ang="0">
                  <a:pos x="T4" y="T5"/>
                </a:cxn>
                <a:cxn ang="0">
                  <a:pos x="T6" y="T7"/>
                </a:cxn>
                <a:cxn ang="0">
                  <a:pos x="T8" y="T9"/>
                </a:cxn>
              </a:cxnLst>
              <a:rect l="0" t="0" r="r" b="b"/>
              <a:pathLst>
                <a:path w="50" h="50">
                  <a:moveTo>
                    <a:pt x="9" y="9"/>
                  </a:moveTo>
                  <a:cubicBezTo>
                    <a:pt x="0" y="18"/>
                    <a:pt x="0" y="32"/>
                    <a:pt x="9" y="41"/>
                  </a:cubicBezTo>
                  <a:cubicBezTo>
                    <a:pt x="17" y="50"/>
                    <a:pt x="32" y="50"/>
                    <a:pt x="41" y="41"/>
                  </a:cubicBezTo>
                  <a:cubicBezTo>
                    <a:pt x="49" y="33"/>
                    <a:pt x="50" y="18"/>
                    <a:pt x="41" y="9"/>
                  </a:cubicBezTo>
                  <a:cubicBezTo>
                    <a:pt x="32" y="1"/>
                    <a:pt x="18" y="0"/>
                    <a:pt x="9" y="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1" name="Freeform 30"/>
            <p:cNvSpPr>
              <a:spLocks/>
            </p:cNvSpPr>
            <p:nvPr userDrawn="1"/>
          </p:nvSpPr>
          <p:spPr bwMode="auto">
            <a:xfrm>
              <a:off x="5495925" y="2381250"/>
              <a:ext cx="111125" cy="111125"/>
            </a:xfrm>
            <a:custGeom>
              <a:avLst/>
              <a:gdLst>
                <a:gd name="T0" fmla="*/ 41 w 50"/>
                <a:gd name="T1" fmla="*/ 41 h 50"/>
                <a:gd name="T2" fmla="*/ 41 w 50"/>
                <a:gd name="T3" fmla="*/ 9 h 50"/>
                <a:gd name="T4" fmla="*/ 9 w 50"/>
                <a:gd name="T5" fmla="*/ 9 h 50"/>
                <a:gd name="T6" fmla="*/ 9 w 50"/>
                <a:gd name="T7" fmla="*/ 41 h 50"/>
                <a:gd name="T8" fmla="*/ 41 w 50"/>
                <a:gd name="T9" fmla="*/ 41 h 50"/>
              </a:gdLst>
              <a:ahLst/>
              <a:cxnLst>
                <a:cxn ang="0">
                  <a:pos x="T0" y="T1"/>
                </a:cxn>
                <a:cxn ang="0">
                  <a:pos x="T2" y="T3"/>
                </a:cxn>
                <a:cxn ang="0">
                  <a:pos x="T4" y="T5"/>
                </a:cxn>
                <a:cxn ang="0">
                  <a:pos x="T6" y="T7"/>
                </a:cxn>
                <a:cxn ang="0">
                  <a:pos x="T8" y="T9"/>
                </a:cxn>
              </a:cxnLst>
              <a:rect l="0" t="0" r="r" b="b"/>
              <a:pathLst>
                <a:path w="50" h="50">
                  <a:moveTo>
                    <a:pt x="41" y="41"/>
                  </a:moveTo>
                  <a:cubicBezTo>
                    <a:pt x="50" y="32"/>
                    <a:pt x="50" y="18"/>
                    <a:pt x="41" y="9"/>
                  </a:cubicBezTo>
                  <a:cubicBezTo>
                    <a:pt x="33" y="0"/>
                    <a:pt x="18" y="0"/>
                    <a:pt x="9" y="9"/>
                  </a:cubicBezTo>
                  <a:cubicBezTo>
                    <a:pt x="1" y="17"/>
                    <a:pt x="0" y="32"/>
                    <a:pt x="9" y="41"/>
                  </a:cubicBezTo>
                  <a:cubicBezTo>
                    <a:pt x="18" y="49"/>
                    <a:pt x="32" y="50"/>
                    <a:pt x="41" y="4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2" name="Freeform 31"/>
            <p:cNvSpPr>
              <a:spLocks/>
            </p:cNvSpPr>
            <p:nvPr userDrawn="1"/>
          </p:nvSpPr>
          <p:spPr bwMode="auto">
            <a:xfrm>
              <a:off x="4157663" y="4689475"/>
              <a:ext cx="111125" cy="111125"/>
            </a:xfrm>
            <a:custGeom>
              <a:avLst/>
              <a:gdLst>
                <a:gd name="T0" fmla="*/ 3 w 50"/>
                <a:gd name="T1" fmla="*/ 19 h 50"/>
                <a:gd name="T2" fmla="*/ 19 w 50"/>
                <a:gd name="T3" fmla="*/ 47 h 50"/>
                <a:gd name="T4" fmla="*/ 47 w 50"/>
                <a:gd name="T5" fmla="*/ 31 h 50"/>
                <a:gd name="T6" fmla="*/ 31 w 50"/>
                <a:gd name="T7" fmla="*/ 3 h 50"/>
                <a:gd name="T8" fmla="*/ 3 w 50"/>
                <a:gd name="T9" fmla="*/ 19 h 50"/>
              </a:gdLst>
              <a:ahLst/>
              <a:cxnLst>
                <a:cxn ang="0">
                  <a:pos x="T0" y="T1"/>
                </a:cxn>
                <a:cxn ang="0">
                  <a:pos x="T2" y="T3"/>
                </a:cxn>
                <a:cxn ang="0">
                  <a:pos x="T4" y="T5"/>
                </a:cxn>
                <a:cxn ang="0">
                  <a:pos x="T6" y="T7"/>
                </a:cxn>
                <a:cxn ang="0">
                  <a:pos x="T8" y="T9"/>
                </a:cxn>
              </a:cxnLst>
              <a:rect l="0" t="0" r="r" b="b"/>
              <a:pathLst>
                <a:path w="50" h="50">
                  <a:moveTo>
                    <a:pt x="3" y="19"/>
                  </a:moveTo>
                  <a:cubicBezTo>
                    <a:pt x="0" y="31"/>
                    <a:pt x="7" y="44"/>
                    <a:pt x="19" y="47"/>
                  </a:cubicBezTo>
                  <a:cubicBezTo>
                    <a:pt x="31" y="50"/>
                    <a:pt x="44" y="43"/>
                    <a:pt x="47" y="31"/>
                  </a:cubicBezTo>
                  <a:cubicBezTo>
                    <a:pt x="50" y="19"/>
                    <a:pt x="43" y="7"/>
                    <a:pt x="31" y="3"/>
                  </a:cubicBezTo>
                  <a:cubicBezTo>
                    <a:pt x="19" y="0"/>
                    <a:pt x="7" y="7"/>
                    <a:pt x="3" y="1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3" name="Freeform 32"/>
            <p:cNvSpPr>
              <a:spLocks/>
            </p:cNvSpPr>
            <p:nvPr userDrawn="1"/>
          </p:nvSpPr>
          <p:spPr bwMode="auto">
            <a:xfrm>
              <a:off x="4875213" y="2024062"/>
              <a:ext cx="111125" cy="111125"/>
            </a:xfrm>
            <a:custGeom>
              <a:avLst/>
              <a:gdLst>
                <a:gd name="T0" fmla="*/ 47 w 50"/>
                <a:gd name="T1" fmla="*/ 31 h 50"/>
                <a:gd name="T2" fmla="*/ 31 w 50"/>
                <a:gd name="T3" fmla="*/ 3 h 50"/>
                <a:gd name="T4" fmla="*/ 3 w 50"/>
                <a:gd name="T5" fmla="*/ 19 h 50"/>
                <a:gd name="T6" fmla="*/ 19 w 50"/>
                <a:gd name="T7" fmla="*/ 47 h 50"/>
                <a:gd name="T8" fmla="*/ 47 w 50"/>
                <a:gd name="T9" fmla="*/ 31 h 50"/>
              </a:gdLst>
              <a:ahLst/>
              <a:cxnLst>
                <a:cxn ang="0">
                  <a:pos x="T0" y="T1"/>
                </a:cxn>
                <a:cxn ang="0">
                  <a:pos x="T2" y="T3"/>
                </a:cxn>
                <a:cxn ang="0">
                  <a:pos x="T4" y="T5"/>
                </a:cxn>
                <a:cxn ang="0">
                  <a:pos x="T6" y="T7"/>
                </a:cxn>
                <a:cxn ang="0">
                  <a:pos x="T8" y="T9"/>
                </a:cxn>
              </a:cxnLst>
              <a:rect l="0" t="0" r="r" b="b"/>
              <a:pathLst>
                <a:path w="50" h="50">
                  <a:moveTo>
                    <a:pt x="47" y="31"/>
                  </a:moveTo>
                  <a:cubicBezTo>
                    <a:pt x="50" y="19"/>
                    <a:pt x="43" y="6"/>
                    <a:pt x="31" y="3"/>
                  </a:cubicBezTo>
                  <a:cubicBezTo>
                    <a:pt x="19" y="0"/>
                    <a:pt x="6" y="7"/>
                    <a:pt x="3" y="19"/>
                  </a:cubicBezTo>
                  <a:cubicBezTo>
                    <a:pt x="0" y="31"/>
                    <a:pt x="7" y="43"/>
                    <a:pt x="19" y="47"/>
                  </a:cubicBezTo>
                  <a:cubicBezTo>
                    <a:pt x="31" y="50"/>
                    <a:pt x="43" y="43"/>
                    <a:pt x="47" y="3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grpSp>
      <p:grpSp>
        <p:nvGrpSpPr>
          <p:cNvPr id="64" name="Group 63"/>
          <p:cNvGrpSpPr/>
          <p:nvPr userDrawn="1"/>
        </p:nvGrpSpPr>
        <p:grpSpPr>
          <a:xfrm>
            <a:off x="8361555" y="1624845"/>
            <a:ext cx="2770628" cy="2069245"/>
            <a:chOff x="3060700" y="1908175"/>
            <a:chExt cx="3024188" cy="3011488"/>
          </a:xfrm>
        </p:grpSpPr>
        <p:sp>
          <p:nvSpPr>
            <p:cNvPr id="65" name="Oval 6"/>
            <p:cNvSpPr>
              <a:spLocks noChangeArrowheads="1"/>
            </p:cNvSpPr>
            <p:nvPr userDrawn="1"/>
          </p:nvSpPr>
          <p:spPr bwMode="auto">
            <a:xfrm>
              <a:off x="3060700" y="1908175"/>
              <a:ext cx="3024188" cy="3011488"/>
            </a:xfrm>
            <a:prstGeom prst="ellipse">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8" name="Freeform 9"/>
            <p:cNvSpPr>
              <a:spLocks/>
            </p:cNvSpPr>
            <p:nvPr userDrawn="1"/>
          </p:nvSpPr>
          <p:spPr bwMode="auto">
            <a:xfrm>
              <a:off x="4521200" y="1981200"/>
              <a:ext cx="101600" cy="100013"/>
            </a:xfrm>
            <a:custGeom>
              <a:avLst/>
              <a:gdLst>
                <a:gd name="T0" fmla="*/ 46 w 46"/>
                <a:gd name="T1" fmla="*/ 23 h 45"/>
                <a:gd name="T2" fmla="*/ 23 w 46"/>
                <a:gd name="T3" fmla="*/ 0 h 45"/>
                <a:gd name="T4" fmla="*/ 0 w 46"/>
                <a:gd name="T5" fmla="*/ 22 h 45"/>
                <a:gd name="T6" fmla="*/ 23 w 46"/>
                <a:gd name="T7" fmla="*/ 45 h 45"/>
                <a:gd name="T8" fmla="*/ 46 w 46"/>
                <a:gd name="T9" fmla="*/ 23 h 45"/>
              </a:gdLst>
              <a:ahLst/>
              <a:cxnLst>
                <a:cxn ang="0">
                  <a:pos x="T0" y="T1"/>
                </a:cxn>
                <a:cxn ang="0">
                  <a:pos x="T2" y="T3"/>
                </a:cxn>
                <a:cxn ang="0">
                  <a:pos x="T4" y="T5"/>
                </a:cxn>
                <a:cxn ang="0">
                  <a:pos x="T6" y="T7"/>
                </a:cxn>
                <a:cxn ang="0">
                  <a:pos x="T8" y="T9"/>
                </a:cxn>
              </a:cxnLst>
              <a:rect l="0" t="0" r="r" b="b"/>
              <a:pathLst>
                <a:path w="46" h="45">
                  <a:moveTo>
                    <a:pt x="46" y="23"/>
                  </a:moveTo>
                  <a:cubicBezTo>
                    <a:pt x="46" y="10"/>
                    <a:pt x="36" y="0"/>
                    <a:pt x="23" y="0"/>
                  </a:cubicBezTo>
                  <a:cubicBezTo>
                    <a:pt x="11" y="0"/>
                    <a:pt x="0" y="10"/>
                    <a:pt x="0" y="22"/>
                  </a:cubicBezTo>
                  <a:cubicBezTo>
                    <a:pt x="0" y="35"/>
                    <a:pt x="10" y="45"/>
                    <a:pt x="23" y="45"/>
                  </a:cubicBezTo>
                  <a:cubicBezTo>
                    <a:pt x="35" y="45"/>
                    <a:pt x="46" y="35"/>
                    <a:pt x="46" y="23"/>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9" name="Freeform 10"/>
            <p:cNvSpPr>
              <a:spLocks/>
            </p:cNvSpPr>
            <p:nvPr userDrawn="1"/>
          </p:nvSpPr>
          <p:spPr bwMode="auto">
            <a:xfrm>
              <a:off x="4521200" y="4743450"/>
              <a:ext cx="101600" cy="100013"/>
            </a:xfrm>
            <a:custGeom>
              <a:avLst/>
              <a:gdLst>
                <a:gd name="T0" fmla="*/ 0 w 46"/>
                <a:gd name="T1" fmla="*/ 22 h 45"/>
                <a:gd name="T2" fmla="*/ 23 w 46"/>
                <a:gd name="T3" fmla="*/ 45 h 45"/>
                <a:gd name="T4" fmla="*/ 46 w 46"/>
                <a:gd name="T5" fmla="*/ 23 h 45"/>
                <a:gd name="T6" fmla="*/ 23 w 46"/>
                <a:gd name="T7" fmla="*/ 0 h 45"/>
                <a:gd name="T8" fmla="*/ 0 w 46"/>
                <a:gd name="T9" fmla="*/ 22 h 45"/>
              </a:gdLst>
              <a:ahLst/>
              <a:cxnLst>
                <a:cxn ang="0">
                  <a:pos x="T0" y="T1"/>
                </a:cxn>
                <a:cxn ang="0">
                  <a:pos x="T2" y="T3"/>
                </a:cxn>
                <a:cxn ang="0">
                  <a:pos x="T4" y="T5"/>
                </a:cxn>
                <a:cxn ang="0">
                  <a:pos x="T6" y="T7"/>
                </a:cxn>
                <a:cxn ang="0">
                  <a:pos x="T8" y="T9"/>
                </a:cxn>
              </a:cxnLst>
              <a:rect l="0" t="0" r="r" b="b"/>
              <a:pathLst>
                <a:path w="46" h="45">
                  <a:moveTo>
                    <a:pt x="0" y="22"/>
                  </a:moveTo>
                  <a:cubicBezTo>
                    <a:pt x="0" y="35"/>
                    <a:pt x="10" y="45"/>
                    <a:pt x="23" y="45"/>
                  </a:cubicBezTo>
                  <a:cubicBezTo>
                    <a:pt x="35" y="45"/>
                    <a:pt x="46" y="35"/>
                    <a:pt x="46" y="23"/>
                  </a:cubicBezTo>
                  <a:cubicBezTo>
                    <a:pt x="46" y="10"/>
                    <a:pt x="36" y="0"/>
                    <a:pt x="23" y="0"/>
                  </a:cubicBezTo>
                  <a:cubicBezTo>
                    <a:pt x="11" y="0"/>
                    <a:pt x="0" y="10"/>
                    <a:pt x="0" y="22"/>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0" name="Freeform 11"/>
            <p:cNvSpPr>
              <a:spLocks/>
            </p:cNvSpPr>
            <p:nvPr userDrawn="1"/>
          </p:nvSpPr>
          <p:spPr bwMode="auto">
            <a:xfrm>
              <a:off x="3819525" y="2159000"/>
              <a:ext cx="115888" cy="115888"/>
            </a:xfrm>
            <a:custGeom>
              <a:avLst/>
              <a:gdLst>
                <a:gd name="T0" fmla="*/ 46 w 52"/>
                <a:gd name="T1" fmla="*/ 15 h 52"/>
                <a:gd name="T2" fmla="*/ 15 w 52"/>
                <a:gd name="T3" fmla="*/ 6 h 52"/>
                <a:gd name="T4" fmla="*/ 7 w 52"/>
                <a:gd name="T5" fmla="*/ 37 h 52"/>
                <a:gd name="T6" fmla="*/ 37 w 52"/>
                <a:gd name="T7" fmla="*/ 46 h 52"/>
                <a:gd name="T8" fmla="*/ 46 w 52"/>
                <a:gd name="T9" fmla="*/ 15 h 52"/>
              </a:gdLst>
              <a:ahLst/>
              <a:cxnLst>
                <a:cxn ang="0">
                  <a:pos x="T0" y="T1"/>
                </a:cxn>
                <a:cxn ang="0">
                  <a:pos x="T2" y="T3"/>
                </a:cxn>
                <a:cxn ang="0">
                  <a:pos x="T4" y="T5"/>
                </a:cxn>
                <a:cxn ang="0">
                  <a:pos x="T6" y="T7"/>
                </a:cxn>
                <a:cxn ang="0">
                  <a:pos x="T8" y="T9"/>
                </a:cxn>
              </a:cxnLst>
              <a:rect l="0" t="0" r="r" b="b"/>
              <a:pathLst>
                <a:path w="52" h="52">
                  <a:moveTo>
                    <a:pt x="46" y="15"/>
                  </a:moveTo>
                  <a:cubicBezTo>
                    <a:pt x="40" y="4"/>
                    <a:pt x="26" y="0"/>
                    <a:pt x="15" y="6"/>
                  </a:cubicBezTo>
                  <a:cubicBezTo>
                    <a:pt x="4" y="12"/>
                    <a:pt x="0" y="26"/>
                    <a:pt x="7" y="37"/>
                  </a:cubicBezTo>
                  <a:cubicBezTo>
                    <a:pt x="13" y="48"/>
                    <a:pt x="27" y="52"/>
                    <a:pt x="37" y="46"/>
                  </a:cubicBezTo>
                  <a:cubicBezTo>
                    <a:pt x="48" y="39"/>
                    <a:pt x="52" y="26"/>
                    <a:pt x="46" y="15"/>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1" name="Freeform 12"/>
            <p:cNvSpPr>
              <a:spLocks/>
            </p:cNvSpPr>
            <p:nvPr userDrawn="1"/>
          </p:nvSpPr>
          <p:spPr bwMode="auto">
            <a:xfrm>
              <a:off x="5208588" y="4549775"/>
              <a:ext cx="115888" cy="115888"/>
            </a:xfrm>
            <a:custGeom>
              <a:avLst/>
              <a:gdLst>
                <a:gd name="T0" fmla="*/ 6 w 52"/>
                <a:gd name="T1" fmla="*/ 37 h 52"/>
                <a:gd name="T2" fmla="*/ 37 w 52"/>
                <a:gd name="T3" fmla="*/ 46 h 52"/>
                <a:gd name="T4" fmla="*/ 45 w 52"/>
                <a:gd name="T5" fmla="*/ 15 h 52"/>
                <a:gd name="T6" fmla="*/ 15 w 52"/>
                <a:gd name="T7" fmla="*/ 6 h 52"/>
                <a:gd name="T8" fmla="*/ 6 w 52"/>
                <a:gd name="T9" fmla="*/ 37 h 52"/>
              </a:gdLst>
              <a:ahLst/>
              <a:cxnLst>
                <a:cxn ang="0">
                  <a:pos x="T0" y="T1"/>
                </a:cxn>
                <a:cxn ang="0">
                  <a:pos x="T2" y="T3"/>
                </a:cxn>
                <a:cxn ang="0">
                  <a:pos x="T4" y="T5"/>
                </a:cxn>
                <a:cxn ang="0">
                  <a:pos x="T6" y="T7"/>
                </a:cxn>
                <a:cxn ang="0">
                  <a:pos x="T8" y="T9"/>
                </a:cxn>
              </a:cxnLst>
              <a:rect l="0" t="0" r="r" b="b"/>
              <a:pathLst>
                <a:path w="52" h="52">
                  <a:moveTo>
                    <a:pt x="6" y="37"/>
                  </a:moveTo>
                  <a:cubicBezTo>
                    <a:pt x="12" y="48"/>
                    <a:pt x="26" y="52"/>
                    <a:pt x="37" y="46"/>
                  </a:cubicBezTo>
                  <a:cubicBezTo>
                    <a:pt x="48" y="40"/>
                    <a:pt x="52" y="26"/>
                    <a:pt x="45" y="15"/>
                  </a:cubicBezTo>
                  <a:cubicBezTo>
                    <a:pt x="39" y="4"/>
                    <a:pt x="25" y="0"/>
                    <a:pt x="15" y="6"/>
                  </a:cubicBezTo>
                  <a:cubicBezTo>
                    <a:pt x="4" y="13"/>
                    <a:pt x="0" y="26"/>
                    <a:pt x="6" y="37"/>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2" name="Freeform 13"/>
            <p:cNvSpPr>
              <a:spLocks/>
            </p:cNvSpPr>
            <p:nvPr userDrawn="1"/>
          </p:nvSpPr>
          <p:spPr bwMode="auto">
            <a:xfrm>
              <a:off x="3313113" y="2665412"/>
              <a:ext cx="115888" cy="114300"/>
            </a:xfrm>
            <a:custGeom>
              <a:avLst/>
              <a:gdLst>
                <a:gd name="T0" fmla="*/ 37 w 52"/>
                <a:gd name="T1" fmla="*/ 6 h 51"/>
                <a:gd name="T2" fmla="*/ 6 w 52"/>
                <a:gd name="T3" fmla="*/ 14 h 51"/>
                <a:gd name="T4" fmla="*/ 14 w 52"/>
                <a:gd name="T5" fmla="*/ 45 h 51"/>
                <a:gd name="T6" fmla="*/ 45 w 52"/>
                <a:gd name="T7" fmla="*/ 37 h 51"/>
                <a:gd name="T8" fmla="*/ 37 w 52"/>
                <a:gd name="T9" fmla="*/ 6 h 51"/>
              </a:gdLst>
              <a:ahLst/>
              <a:cxnLst>
                <a:cxn ang="0">
                  <a:pos x="T0" y="T1"/>
                </a:cxn>
                <a:cxn ang="0">
                  <a:pos x="T2" y="T3"/>
                </a:cxn>
                <a:cxn ang="0">
                  <a:pos x="T4" y="T5"/>
                </a:cxn>
                <a:cxn ang="0">
                  <a:pos x="T6" y="T7"/>
                </a:cxn>
                <a:cxn ang="0">
                  <a:pos x="T8" y="T9"/>
                </a:cxn>
              </a:cxnLst>
              <a:rect l="0" t="0" r="r" b="b"/>
              <a:pathLst>
                <a:path w="52" h="51">
                  <a:moveTo>
                    <a:pt x="37" y="6"/>
                  </a:moveTo>
                  <a:cubicBezTo>
                    <a:pt x="27" y="0"/>
                    <a:pt x="13" y="3"/>
                    <a:pt x="6" y="14"/>
                  </a:cubicBezTo>
                  <a:cubicBezTo>
                    <a:pt x="0" y="25"/>
                    <a:pt x="4" y="38"/>
                    <a:pt x="14" y="45"/>
                  </a:cubicBezTo>
                  <a:cubicBezTo>
                    <a:pt x="25" y="51"/>
                    <a:pt x="39" y="48"/>
                    <a:pt x="45" y="37"/>
                  </a:cubicBezTo>
                  <a:cubicBezTo>
                    <a:pt x="52" y="26"/>
                    <a:pt x="48" y="12"/>
                    <a:pt x="37" y="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3" name="Freeform 14"/>
            <p:cNvSpPr>
              <a:spLocks/>
            </p:cNvSpPr>
            <p:nvPr userDrawn="1"/>
          </p:nvSpPr>
          <p:spPr bwMode="auto">
            <a:xfrm>
              <a:off x="5715000" y="4044950"/>
              <a:ext cx="115888" cy="114300"/>
            </a:xfrm>
            <a:custGeom>
              <a:avLst/>
              <a:gdLst>
                <a:gd name="T0" fmla="*/ 15 w 52"/>
                <a:gd name="T1" fmla="*/ 45 h 51"/>
                <a:gd name="T2" fmla="*/ 46 w 52"/>
                <a:gd name="T3" fmla="*/ 37 h 51"/>
                <a:gd name="T4" fmla="*/ 38 w 52"/>
                <a:gd name="T5" fmla="*/ 6 h 51"/>
                <a:gd name="T6" fmla="*/ 7 w 52"/>
                <a:gd name="T7" fmla="*/ 14 h 51"/>
                <a:gd name="T8" fmla="*/ 15 w 52"/>
                <a:gd name="T9" fmla="*/ 45 h 51"/>
              </a:gdLst>
              <a:ahLst/>
              <a:cxnLst>
                <a:cxn ang="0">
                  <a:pos x="T0" y="T1"/>
                </a:cxn>
                <a:cxn ang="0">
                  <a:pos x="T2" y="T3"/>
                </a:cxn>
                <a:cxn ang="0">
                  <a:pos x="T4" y="T5"/>
                </a:cxn>
                <a:cxn ang="0">
                  <a:pos x="T6" y="T7"/>
                </a:cxn>
                <a:cxn ang="0">
                  <a:pos x="T8" y="T9"/>
                </a:cxn>
              </a:cxnLst>
              <a:rect l="0" t="0" r="r" b="b"/>
              <a:pathLst>
                <a:path w="52" h="51">
                  <a:moveTo>
                    <a:pt x="15" y="45"/>
                  </a:moveTo>
                  <a:cubicBezTo>
                    <a:pt x="25" y="51"/>
                    <a:pt x="39" y="48"/>
                    <a:pt x="46" y="37"/>
                  </a:cubicBezTo>
                  <a:cubicBezTo>
                    <a:pt x="52" y="26"/>
                    <a:pt x="48" y="13"/>
                    <a:pt x="38" y="6"/>
                  </a:cubicBezTo>
                  <a:cubicBezTo>
                    <a:pt x="27" y="0"/>
                    <a:pt x="13" y="3"/>
                    <a:pt x="7" y="14"/>
                  </a:cubicBezTo>
                  <a:cubicBezTo>
                    <a:pt x="0" y="25"/>
                    <a:pt x="4" y="39"/>
                    <a:pt x="15" y="45"/>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4" name="Freeform 15"/>
            <p:cNvSpPr>
              <a:spLocks/>
            </p:cNvSpPr>
            <p:nvPr userDrawn="1"/>
          </p:nvSpPr>
          <p:spPr bwMode="auto">
            <a:xfrm>
              <a:off x="3135313" y="3360737"/>
              <a:ext cx="100013" cy="103188"/>
            </a:xfrm>
            <a:custGeom>
              <a:avLst/>
              <a:gdLst>
                <a:gd name="T0" fmla="*/ 23 w 45"/>
                <a:gd name="T1" fmla="*/ 0 h 46"/>
                <a:gd name="T2" fmla="*/ 0 w 45"/>
                <a:gd name="T3" fmla="*/ 23 h 46"/>
                <a:gd name="T4" fmla="*/ 22 w 45"/>
                <a:gd name="T5" fmla="*/ 46 h 46"/>
                <a:gd name="T6" fmla="*/ 45 w 45"/>
                <a:gd name="T7" fmla="*/ 23 h 46"/>
                <a:gd name="T8" fmla="*/ 23 w 45"/>
                <a:gd name="T9" fmla="*/ 0 h 46"/>
              </a:gdLst>
              <a:ahLst/>
              <a:cxnLst>
                <a:cxn ang="0">
                  <a:pos x="T0" y="T1"/>
                </a:cxn>
                <a:cxn ang="0">
                  <a:pos x="T2" y="T3"/>
                </a:cxn>
                <a:cxn ang="0">
                  <a:pos x="T4" y="T5"/>
                </a:cxn>
                <a:cxn ang="0">
                  <a:pos x="T6" y="T7"/>
                </a:cxn>
                <a:cxn ang="0">
                  <a:pos x="T8" y="T9"/>
                </a:cxn>
              </a:cxnLst>
              <a:rect l="0" t="0" r="r" b="b"/>
              <a:pathLst>
                <a:path w="45" h="46">
                  <a:moveTo>
                    <a:pt x="23" y="0"/>
                  </a:moveTo>
                  <a:cubicBezTo>
                    <a:pt x="10" y="0"/>
                    <a:pt x="0" y="10"/>
                    <a:pt x="0" y="23"/>
                  </a:cubicBezTo>
                  <a:cubicBezTo>
                    <a:pt x="0" y="35"/>
                    <a:pt x="10" y="46"/>
                    <a:pt x="22" y="46"/>
                  </a:cubicBezTo>
                  <a:cubicBezTo>
                    <a:pt x="35" y="46"/>
                    <a:pt x="45" y="36"/>
                    <a:pt x="45" y="23"/>
                  </a:cubicBezTo>
                  <a:cubicBezTo>
                    <a:pt x="45" y="11"/>
                    <a:pt x="35" y="0"/>
                    <a:pt x="23" y="0"/>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5" name="Freeform 16"/>
            <p:cNvSpPr>
              <a:spLocks/>
            </p:cNvSpPr>
            <p:nvPr userDrawn="1"/>
          </p:nvSpPr>
          <p:spPr bwMode="auto">
            <a:xfrm>
              <a:off x="5908675" y="3360737"/>
              <a:ext cx="100013" cy="103188"/>
            </a:xfrm>
            <a:custGeom>
              <a:avLst/>
              <a:gdLst>
                <a:gd name="T0" fmla="*/ 22 w 45"/>
                <a:gd name="T1" fmla="*/ 46 h 46"/>
                <a:gd name="T2" fmla="*/ 45 w 45"/>
                <a:gd name="T3" fmla="*/ 23 h 46"/>
                <a:gd name="T4" fmla="*/ 23 w 45"/>
                <a:gd name="T5" fmla="*/ 0 h 46"/>
                <a:gd name="T6" fmla="*/ 0 w 45"/>
                <a:gd name="T7" fmla="*/ 23 h 46"/>
                <a:gd name="T8" fmla="*/ 22 w 45"/>
                <a:gd name="T9" fmla="*/ 46 h 46"/>
              </a:gdLst>
              <a:ahLst/>
              <a:cxnLst>
                <a:cxn ang="0">
                  <a:pos x="T0" y="T1"/>
                </a:cxn>
                <a:cxn ang="0">
                  <a:pos x="T2" y="T3"/>
                </a:cxn>
                <a:cxn ang="0">
                  <a:pos x="T4" y="T5"/>
                </a:cxn>
                <a:cxn ang="0">
                  <a:pos x="T6" y="T7"/>
                </a:cxn>
                <a:cxn ang="0">
                  <a:pos x="T8" y="T9"/>
                </a:cxn>
              </a:cxnLst>
              <a:rect l="0" t="0" r="r" b="b"/>
              <a:pathLst>
                <a:path w="45" h="46">
                  <a:moveTo>
                    <a:pt x="22" y="46"/>
                  </a:moveTo>
                  <a:cubicBezTo>
                    <a:pt x="35" y="46"/>
                    <a:pt x="45" y="36"/>
                    <a:pt x="45" y="23"/>
                  </a:cubicBezTo>
                  <a:cubicBezTo>
                    <a:pt x="45" y="11"/>
                    <a:pt x="35" y="0"/>
                    <a:pt x="23" y="0"/>
                  </a:cubicBezTo>
                  <a:cubicBezTo>
                    <a:pt x="10" y="0"/>
                    <a:pt x="0" y="10"/>
                    <a:pt x="0" y="23"/>
                  </a:cubicBezTo>
                  <a:cubicBezTo>
                    <a:pt x="0" y="35"/>
                    <a:pt x="10" y="46"/>
                    <a:pt x="22" y="4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6" name="Freeform 17"/>
            <p:cNvSpPr>
              <a:spLocks/>
            </p:cNvSpPr>
            <p:nvPr userDrawn="1"/>
          </p:nvSpPr>
          <p:spPr bwMode="auto">
            <a:xfrm>
              <a:off x="3313113" y="4044950"/>
              <a:ext cx="115888" cy="115888"/>
            </a:xfrm>
            <a:custGeom>
              <a:avLst/>
              <a:gdLst>
                <a:gd name="T0" fmla="*/ 15 w 52"/>
                <a:gd name="T1" fmla="*/ 6 h 52"/>
                <a:gd name="T2" fmla="*/ 6 w 52"/>
                <a:gd name="T3" fmla="*/ 37 h 52"/>
                <a:gd name="T4" fmla="*/ 37 w 52"/>
                <a:gd name="T5" fmla="*/ 45 h 52"/>
                <a:gd name="T6" fmla="*/ 46 w 52"/>
                <a:gd name="T7" fmla="*/ 15 h 52"/>
                <a:gd name="T8" fmla="*/ 15 w 52"/>
                <a:gd name="T9" fmla="*/ 6 h 52"/>
              </a:gdLst>
              <a:ahLst/>
              <a:cxnLst>
                <a:cxn ang="0">
                  <a:pos x="T0" y="T1"/>
                </a:cxn>
                <a:cxn ang="0">
                  <a:pos x="T2" y="T3"/>
                </a:cxn>
                <a:cxn ang="0">
                  <a:pos x="T4" y="T5"/>
                </a:cxn>
                <a:cxn ang="0">
                  <a:pos x="T6" y="T7"/>
                </a:cxn>
                <a:cxn ang="0">
                  <a:pos x="T8" y="T9"/>
                </a:cxn>
              </a:cxnLst>
              <a:rect l="0" t="0" r="r" b="b"/>
              <a:pathLst>
                <a:path w="52" h="52">
                  <a:moveTo>
                    <a:pt x="15" y="6"/>
                  </a:moveTo>
                  <a:cubicBezTo>
                    <a:pt x="4" y="12"/>
                    <a:pt x="0" y="26"/>
                    <a:pt x="6" y="37"/>
                  </a:cubicBezTo>
                  <a:cubicBezTo>
                    <a:pt x="12" y="48"/>
                    <a:pt x="26" y="52"/>
                    <a:pt x="37" y="45"/>
                  </a:cubicBezTo>
                  <a:cubicBezTo>
                    <a:pt x="48" y="39"/>
                    <a:pt x="52" y="25"/>
                    <a:pt x="46" y="15"/>
                  </a:cubicBezTo>
                  <a:cubicBezTo>
                    <a:pt x="39" y="4"/>
                    <a:pt x="26" y="0"/>
                    <a:pt x="15" y="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7" name="Freeform 18"/>
            <p:cNvSpPr>
              <a:spLocks/>
            </p:cNvSpPr>
            <p:nvPr userDrawn="1"/>
          </p:nvSpPr>
          <p:spPr bwMode="auto">
            <a:xfrm>
              <a:off x="5715000" y="2663825"/>
              <a:ext cx="115888" cy="115888"/>
            </a:xfrm>
            <a:custGeom>
              <a:avLst/>
              <a:gdLst>
                <a:gd name="T0" fmla="*/ 37 w 52"/>
                <a:gd name="T1" fmla="*/ 46 h 52"/>
                <a:gd name="T2" fmla="*/ 46 w 52"/>
                <a:gd name="T3" fmla="*/ 15 h 52"/>
                <a:gd name="T4" fmla="*/ 15 w 52"/>
                <a:gd name="T5" fmla="*/ 7 h 52"/>
                <a:gd name="T6" fmla="*/ 6 w 52"/>
                <a:gd name="T7" fmla="*/ 37 h 52"/>
                <a:gd name="T8" fmla="*/ 37 w 52"/>
                <a:gd name="T9" fmla="*/ 46 h 52"/>
              </a:gdLst>
              <a:ahLst/>
              <a:cxnLst>
                <a:cxn ang="0">
                  <a:pos x="T0" y="T1"/>
                </a:cxn>
                <a:cxn ang="0">
                  <a:pos x="T2" y="T3"/>
                </a:cxn>
                <a:cxn ang="0">
                  <a:pos x="T4" y="T5"/>
                </a:cxn>
                <a:cxn ang="0">
                  <a:pos x="T6" y="T7"/>
                </a:cxn>
                <a:cxn ang="0">
                  <a:pos x="T8" y="T9"/>
                </a:cxn>
              </a:cxnLst>
              <a:rect l="0" t="0" r="r" b="b"/>
              <a:pathLst>
                <a:path w="52" h="52">
                  <a:moveTo>
                    <a:pt x="37" y="46"/>
                  </a:moveTo>
                  <a:cubicBezTo>
                    <a:pt x="48" y="40"/>
                    <a:pt x="52" y="26"/>
                    <a:pt x="46" y="15"/>
                  </a:cubicBezTo>
                  <a:cubicBezTo>
                    <a:pt x="40" y="4"/>
                    <a:pt x="26" y="0"/>
                    <a:pt x="15" y="7"/>
                  </a:cubicBezTo>
                  <a:cubicBezTo>
                    <a:pt x="4" y="13"/>
                    <a:pt x="0" y="27"/>
                    <a:pt x="6" y="37"/>
                  </a:cubicBezTo>
                  <a:cubicBezTo>
                    <a:pt x="13" y="48"/>
                    <a:pt x="26" y="52"/>
                    <a:pt x="37" y="4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8" name="Freeform 19"/>
            <p:cNvSpPr>
              <a:spLocks/>
            </p:cNvSpPr>
            <p:nvPr userDrawn="1"/>
          </p:nvSpPr>
          <p:spPr bwMode="auto">
            <a:xfrm>
              <a:off x="3822700" y="4549775"/>
              <a:ext cx="112713" cy="115888"/>
            </a:xfrm>
            <a:custGeom>
              <a:avLst/>
              <a:gdLst>
                <a:gd name="T0" fmla="*/ 6 w 51"/>
                <a:gd name="T1" fmla="*/ 15 h 52"/>
                <a:gd name="T2" fmla="*/ 14 w 51"/>
                <a:gd name="T3" fmla="*/ 46 h 52"/>
                <a:gd name="T4" fmla="*/ 45 w 51"/>
                <a:gd name="T5" fmla="*/ 38 h 52"/>
                <a:gd name="T6" fmla="*/ 37 w 51"/>
                <a:gd name="T7" fmla="*/ 7 h 52"/>
                <a:gd name="T8" fmla="*/ 6 w 51"/>
                <a:gd name="T9" fmla="*/ 15 h 52"/>
              </a:gdLst>
              <a:ahLst/>
              <a:cxnLst>
                <a:cxn ang="0">
                  <a:pos x="T0" y="T1"/>
                </a:cxn>
                <a:cxn ang="0">
                  <a:pos x="T2" y="T3"/>
                </a:cxn>
                <a:cxn ang="0">
                  <a:pos x="T4" y="T5"/>
                </a:cxn>
                <a:cxn ang="0">
                  <a:pos x="T6" y="T7"/>
                </a:cxn>
                <a:cxn ang="0">
                  <a:pos x="T8" y="T9"/>
                </a:cxn>
              </a:cxnLst>
              <a:rect l="0" t="0" r="r" b="b"/>
              <a:pathLst>
                <a:path w="51" h="52">
                  <a:moveTo>
                    <a:pt x="6" y="15"/>
                  </a:moveTo>
                  <a:cubicBezTo>
                    <a:pt x="0" y="25"/>
                    <a:pt x="3" y="39"/>
                    <a:pt x="14" y="46"/>
                  </a:cubicBezTo>
                  <a:cubicBezTo>
                    <a:pt x="25" y="52"/>
                    <a:pt x="38" y="48"/>
                    <a:pt x="45" y="38"/>
                  </a:cubicBezTo>
                  <a:cubicBezTo>
                    <a:pt x="51" y="27"/>
                    <a:pt x="48" y="13"/>
                    <a:pt x="37" y="7"/>
                  </a:cubicBezTo>
                  <a:cubicBezTo>
                    <a:pt x="26" y="0"/>
                    <a:pt x="12" y="4"/>
                    <a:pt x="6" y="15"/>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9" name="Freeform 20"/>
            <p:cNvSpPr>
              <a:spLocks/>
            </p:cNvSpPr>
            <p:nvPr userDrawn="1"/>
          </p:nvSpPr>
          <p:spPr bwMode="auto">
            <a:xfrm>
              <a:off x="5208588" y="2159000"/>
              <a:ext cx="112713" cy="115888"/>
            </a:xfrm>
            <a:custGeom>
              <a:avLst/>
              <a:gdLst>
                <a:gd name="T0" fmla="*/ 45 w 51"/>
                <a:gd name="T1" fmla="*/ 37 h 52"/>
                <a:gd name="T2" fmla="*/ 37 w 51"/>
                <a:gd name="T3" fmla="*/ 6 h 52"/>
                <a:gd name="T4" fmla="*/ 6 w 51"/>
                <a:gd name="T5" fmla="*/ 14 h 52"/>
                <a:gd name="T6" fmla="*/ 14 w 51"/>
                <a:gd name="T7" fmla="*/ 45 h 52"/>
                <a:gd name="T8" fmla="*/ 45 w 51"/>
                <a:gd name="T9" fmla="*/ 37 h 52"/>
              </a:gdLst>
              <a:ahLst/>
              <a:cxnLst>
                <a:cxn ang="0">
                  <a:pos x="T0" y="T1"/>
                </a:cxn>
                <a:cxn ang="0">
                  <a:pos x="T2" y="T3"/>
                </a:cxn>
                <a:cxn ang="0">
                  <a:pos x="T4" y="T5"/>
                </a:cxn>
                <a:cxn ang="0">
                  <a:pos x="T6" y="T7"/>
                </a:cxn>
                <a:cxn ang="0">
                  <a:pos x="T8" y="T9"/>
                </a:cxn>
              </a:cxnLst>
              <a:rect l="0" t="0" r="r" b="b"/>
              <a:pathLst>
                <a:path w="51" h="52">
                  <a:moveTo>
                    <a:pt x="45" y="37"/>
                  </a:moveTo>
                  <a:cubicBezTo>
                    <a:pt x="51" y="27"/>
                    <a:pt x="48" y="13"/>
                    <a:pt x="37" y="6"/>
                  </a:cubicBezTo>
                  <a:cubicBezTo>
                    <a:pt x="26" y="0"/>
                    <a:pt x="13" y="4"/>
                    <a:pt x="6" y="14"/>
                  </a:cubicBezTo>
                  <a:cubicBezTo>
                    <a:pt x="0" y="25"/>
                    <a:pt x="3" y="39"/>
                    <a:pt x="14" y="45"/>
                  </a:cubicBezTo>
                  <a:cubicBezTo>
                    <a:pt x="25" y="52"/>
                    <a:pt x="39" y="48"/>
                    <a:pt x="45" y="37"/>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0" name="Freeform 21"/>
            <p:cNvSpPr>
              <a:spLocks/>
            </p:cNvSpPr>
            <p:nvPr userDrawn="1"/>
          </p:nvSpPr>
          <p:spPr bwMode="auto">
            <a:xfrm>
              <a:off x="4157663" y="2024062"/>
              <a:ext cx="111125" cy="111125"/>
            </a:xfrm>
            <a:custGeom>
              <a:avLst/>
              <a:gdLst>
                <a:gd name="T0" fmla="*/ 47 w 50"/>
                <a:gd name="T1" fmla="*/ 19 h 50"/>
                <a:gd name="T2" fmla="*/ 20 w 50"/>
                <a:gd name="T3" fmla="*/ 3 h 50"/>
                <a:gd name="T4" fmla="*/ 3 w 50"/>
                <a:gd name="T5" fmla="*/ 31 h 50"/>
                <a:gd name="T6" fmla="*/ 31 w 50"/>
                <a:gd name="T7" fmla="*/ 47 h 50"/>
                <a:gd name="T8" fmla="*/ 47 w 50"/>
                <a:gd name="T9" fmla="*/ 19 h 50"/>
              </a:gdLst>
              <a:ahLst/>
              <a:cxnLst>
                <a:cxn ang="0">
                  <a:pos x="T0" y="T1"/>
                </a:cxn>
                <a:cxn ang="0">
                  <a:pos x="T2" y="T3"/>
                </a:cxn>
                <a:cxn ang="0">
                  <a:pos x="T4" y="T5"/>
                </a:cxn>
                <a:cxn ang="0">
                  <a:pos x="T6" y="T7"/>
                </a:cxn>
                <a:cxn ang="0">
                  <a:pos x="T8" y="T9"/>
                </a:cxn>
              </a:cxnLst>
              <a:rect l="0" t="0" r="r" b="b"/>
              <a:pathLst>
                <a:path w="50" h="50">
                  <a:moveTo>
                    <a:pt x="47" y="19"/>
                  </a:moveTo>
                  <a:cubicBezTo>
                    <a:pt x="44" y="7"/>
                    <a:pt x="32" y="0"/>
                    <a:pt x="20" y="3"/>
                  </a:cubicBezTo>
                  <a:cubicBezTo>
                    <a:pt x="7" y="6"/>
                    <a:pt x="0" y="18"/>
                    <a:pt x="3" y="31"/>
                  </a:cubicBezTo>
                  <a:cubicBezTo>
                    <a:pt x="6" y="43"/>
                    <a:pt x="19" y="50"/>
                    <a:pt x="31" y="47"/>
                  </a:cubicBezTo>
                  <a:cubicBezTo>
                    <a:pt x="43" y="44"/>
                    <a:pt x="50" y="31"/>
                    <a:pt x="47" y="1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1" name="Freeform 22"/>
            <p:cNvSpPr>
              <a:spLocks/>
            </p:cNvSpPr>
            <p:nvPr userDrawn="1"/>
          </p:nvSpPr>
          <p:spPr bwMode="auto">
            <a:xfrm>
              <a:off x="4875213" y="4689475"/>
              <a:ext cx="111125" cy="111125"/>
            </a:xfrm>
            <a:custGeom>
              <a:avLst/>
              <a:gdLst>
                <a:gd name="T0" fmla="*/ 3 w 50"/>
                <a:gd name="T1" fmla="*/ 31 h 50"/>
                <a:gd name="T2" fmla="*/ 30 w 50"/>
                <a:gd name="T3" fmla="*/ 47 h 50"/>
                <a:gd name="T4" fmla="*/ 47 w 50"/>
                <a:gd name="T5" fmla="*/ 19 h 50"/>
                <a:gd name="T6" fmla="*/ 19 w 50"/>
                <a:gd name="T7" fmla="*/ 3 h 50"/>
                <a:gd name="T8" fmla="*/ 3 w 50"/>
                <a:gd name="T9" fmla="*/ 31 h 50"/>
              </a:gdLst>
              <a:ahLst/>
              <a:cxnLst>
                <a:cxn ang="0">
                  <a:pos x="T0" y="T1"/>
                </a:cxn>
                <a:cxn ang="0">
                  <a:pos x="T2" y="T3"/>
                </a:cxn>
                <a:cxn ang="0">
                  <a:pos x="T4" y="T5"/>
                </a:cxn>
                <a:cxn ang="0">
                  <a:pos x="T6" y="T7"/>
                </a:cxn>
                <a:cxn ang="0">
                  <a:pos x="T8" y="T9"/>
                </a:cxn>
              </a:cxnLst>
              <a:rect l="0" t="0" r="r" b="b"/>
              <a:pathLst>
                <a:path w="50" h="50">
                  <a:moveTo>
                    <a:pt x="3" y="31"/>
                  </a:moveTo>
                  <a:cubicBezTo>
                    <a:pt x="6" y="43"/>
                    <a:pt x="18" y="50"/>
                    <a:pt x="30" y="47"/>
                  </a:cubicBezTo>
                  <a:cubicBezTo>
                    <a:pt x="43" y="44"/>
                    <a:pt x="50" y="32"/>
                    <a:pt x="47" y="19"/>
                  </a:cubicBezTo>
                  <a:cubicBezTo>
                    <a:pt x="44" y="7"/>
                    <a:pt x="31" y="0"/>
                    <a:pt x="19" y="3"/>
                  </a:cubicBezTo>
                  <a:cubicBezTo>
                    <a:pt x="7" y="6"/>
                    <a:pt x="0" y="19"/>
                    <a:pt x="3" y="3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2" name="Freeform 23"/>
            <p:cNvSpPr>
              <a:spLocks/>
            </p:cNvSpPr>
            <p:nvPr userDrawn="1"/>
          </p:nvSpPr>
          <p:spPr bwMode="auto">
            <a:xfrm>
              <a:off x="3536950" y="2381250"/>
              <a:ext cx="111125" cy="111125"/>
            </a:xfrm>
            <a:custGeom>
              <a:avLst/>
              <a:gdLst>
                <a:gd name="T0" fmla="*/ 41 w 50"/>
                <a:gd name="T1" fmla="*/ 9 h 50"/>
                <a:gd name="T2" fmla="*/ 9 w 50"/>
                <a:gd name="T3" fmla="*/ 9 h 50"/>
                <a:gd name="T4" fmla="*/ 9 w 50"/>
                <a:gd name="T5" fmla="*/ 41 h 50"/>
                <a:gd name="T6" fmla="*/ 41 w 50"/>
                <a:gd name="T7" fmla="*/ 41 h 50"/>
                <a:gd name="T8" fmla="*/ 41 w 50"/>
                <a:gd name="T9" fmla="*/ 9 h 50"/>
              </a:gdLst>
              <a:ahLst/>
              <a:cxnLst>
                <a:cxn ang="0">
                  <a:pos x="T0" y="T1"/>
                </a:cxn>
                <a:cxn ang="0">
                  <a:pos x="T2" y="T3"/>
                </a:cxn>
                <a:cxn ang="0">
                  <a:pos x="T4" y="T5"/>
                </a:cxn>
                <a:cxn ang="0">
                  <a:pos x="T6" y="T7"/>
                </a:cxn>
                <a:cxn ang="0">
                  <a:pos x="T8" y="T9"/>
                </a:cxn>
              </a:cxnLst>
              <a:rect l="0" t="0" r="r" b="b"/>
              <a:pathLst>
                <a:path w="50" h="50">
                  <a:moveTo>
                    <a:pt x="41" y="9"/>
                  </a:moveTo>
                  <a:cubicBezTo>
                    <a:pt x="32" y="0"/>
                    <a:pt x="18" y="0"/>
                    <a:pt x="9" y="9"/>
                  </a:cubicBezTo>
                  <a:cubicBezTo>
                    <a:pt x="0" y="17"/>
                    <a:pt x="0" y="32"/>
                    <a:pt x="9" y="41"/>
                  </a:cubicBezTo>
                  <a:cubicBezTo>
                    <a:pt x="17" y="49"/>
                    <a:pt x="32" y="50"/>
                    <a:pt x="41" y="41"/>
                  </a:cubicBezTo>
                  <a:cubicBezTo>
                    <a:pt x="49" y="32"/>
                    <a:pt x="50" y="18"/>
                    <a:pt x="41" y="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3" name="Freeform 24"/>
            <p:cNvSpPr>
              <a:spLocks/>
            </p:cNvSpPr>
            <p:nvPr userDrawn="1"/>
          </p:nvSpPr>
          <p:spPr bwMode="auto">
            <a:xfrm>
              <a:off x="5495925" y="4332287"/>
              <a:ext cx="111125" cy="111125"/>
            </a:xfrm>
            <a:custGeom>
              <a:avLst/>
              <a:gdLst>
                <a:gd name="T0" fmla="*/ 9 w 50"/>
                <a:gd name="T1" fmla="*/ 41 h 50"/>
                <a:gd name="T2" fmla="*/ 41 w 50"/>
                <a:gd name="T3" fmla="*/ 41 h 50"/>
                <a:gd name="T4" fmla="*/ 41 w 50"/>
                <a:gd name="T5" fmla="*/ 9 h 50"/>
                <a:gd name="T6" fmla="*/ 9 w 50"/>
                <a:gd name="T7" fmla="*/ 9 h 50"/>
                <a:gd name="T8" fmla="*/ 9 w 50"/>
                <a:gd name="T9" fmla="*/ 41 h 50"/>
              </a:gdLst>
              <a:ahLst/>
              <a:cxnLst>
                <a:cxn ang="0">
                  <a:pos x="T0" y="T1"/>
                </a:cxn>
                <a:cxn ang="0">
                  <a:pos x="T2" y="T3"/>
                </a:cxn>
                <a:cxn ang="0">
                  <a:pos x="T4" y="T5"/>
                </a:cxn>
                <a:cxn ang="0">
                  <a:pos x="T6" y="T7"/>
                </a:cxn>
                <a:cxn ang="0">
                  <a:pos x="T8" y="T9"/>
                </a:cxn>
              </a:cxnLst>
              <a:rect l="0" t="0" r="r" b="b"/>
              <a:pathLst>
                <a:path w="50" h="50">
                  <a:moveTo>
                    <a:pt x="9" y="41"/>
                  </a:moveTo>
                  <a:cubicBezTo>
                    <a:pt x="18" y="50"/>
                    <a:pt x="32" y="50"/>
                    <a:pt x="41" y="41"/>
                  </a:cubicBezTo>
                  <a:cubicBezTo>
                    <a:pt x="50" y="33"/>
                    <a:pt x="50" y="18"/>
                    <a:pt x="41" y="9"/>
                  </a:cubicBezTo>
                  <a:cubicBezTo>
                    <a:pt x="33" y="1"/>
                    <a:pt x="18" y="0"/>
                    <a:pt x="9" y="9"/>
                  </a:cubicBezTo>
                  <a:cubicBezTo>
                    <a:pt x="1" y="18"/>
                    <a:pt x="0" y="32"/>
                    <a:pt x="9" y="4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4" name="Freeform 25"/>
            <p:cNvSpPr>
              <a:spLocks/>
            </p:cNvSpPr>
            <p:nvPr userDrawn="1"/>
          </p:nvSpPr>
          <p:spPr bwMode="auto">
            <a:xfrm>
              <a:off x="3178175" y="2998787"/>
              <a:ext cx="111125" cy="111125"/>
            </a:xfrm>
            <a:custGeom>
              <a:avLst/>
              <a:gdLst>
                <a:gd name="T0" fmla="*/ 31 w 50"/>
                <a:gd name="T1" fmla="*/ 3 h 50"/>
                <a:gd name="T2" fmla="*/ 3 w 50"/>
                <a:gd name="T3" fmla="*/ 19 h 50"/>
                <a:gd name="T4" fmla="*/ 19 w 50"/>
                <a:gd name="T5" fmla="*/ 47 h 50"/>
                <a:gd name="T6" fmla="*/ 47 w 50"/>
                <a:gd name="T7" fmla="*/ 31 h 50"/>
                <a:gd name="T8" fmla="*/ 31 w 50"/>
                <a:gd name="T9" fmla="*/ 3 h 50"/>
              </a:gdLst>
              <a:ahLst/>
              <a:cxnLst>
                <a:cxn ang="0">
                  <a:pos x="T0" y="T1"/>
                </a:cxn>
                <a:cxn ang="0">
                  <a:pos x="T2" y="T3"/>
                </a:cxn>
                <a:cxn ang="0">
                  <a:pos x="T4" y="T5"/>
                </a:cxn>
                <a:cxn ang="0">
                  <a:pos x="T6" y="T7"/>
                </a:cxn>
                <a:cxn ang="0">
                  <a:pos x="T8" y="T9"/>
                </a:cxn>
              </a:cxnLst>
              <a:rect l="0" t="0" r="r" b="b"/>
              <a:pathLst>
                <a:path w="50" h="50">
                  <a:moveTo>
                    <a:pt x="31" y="3"/>
                  </a:moveTo>
                  <a:cubicBezTo>
                    <a:pt x="19" y="0"/>
                    <a:pt x="6" y="7"/>
                    <a:pt x="3" y="19"/>
                  </a:cubicBezTo>
                  <a:cubicBezTo>
                    <a:pt x="0" y="31"/>
                    <a:pt x="7" y="44"/>
                    <a:pt x="19" y="47"/>
                  </a:cubicBezTo>
                  <a:cubicBezTo>
                    <a:pt x="31" y="50"/>
                    <a:pt x="43" y="43"/>
                    <a:pt x="47" y="31"/>
                  </a:cubicBezTo>
                  <a:cubicBezTo>
                    <a:pt x="50" y="19"/>
                    <a:pt x="43" y="7"/>
                    <a:pt x="31" y="3"/>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5" name="Freeform 26"/>
            <p:cNvSpPr>
              <a:spLocks/>
            </p:cNvSpPr>
            <p:nvPr userDrawn="1"/>
          </p:nvSpPr>
          <p:spPr bwMode="auto">
            <a:xfrm>
              <a:off x="5854700" y="3714750"/>
              <a:ext cx="111125" cy="111125"/>
            </a:xfrm>
            <a:custGeom>
              <a:avLst/>
              <a:gdLst>
                <a:gd name="T0" fmla="*/ 19 w 50"/>
                <a:gd name="T1" fmla="*/ 47 h 50"/>
                <a:gd name="T2" fmla="*/ 47 w 50"/>
                <a:gd name="T3" fmla="*/ 31 h 50"/>
                <a:gd name="T4" fmla="*/ 31 w 50"/>
                <a:gd name="T5" fmla="*/ 3 h 50"/>
                <a:gd name="T6" fmla="*/ 3 w 50"/>
                <a:gd name="T7" fmla="*/ 19 h 50"/>
                <a:gd name="T8" fmla="*/ 19 w 50"/>
                <a:gd name="T9" fmla="*/ 47 h 50"/>
              </a:gdLst>
              <a:ahLst/>
              <a:cxnLst>
                <a:cxn ang="0">
                  <a:pos x="T0" y="T1"/>
                </a:cxn>
                <a:cxn ang="0">
                  <a:pos x="T2" y="T3"/>
                </a:cxn>
                <a:cxn ang="0">
                  <a:pos x="T4" y="T5"/>
                </a:cxn>
                <a:cxn ang="0">
                  <a:pos x="T6" y="T7"/>
                </a:cxn>
                <a:cxn ang="0">
                  <a:pos x="T8" y="T9"/>
                </a:cxn>
              </a:cxnLst>
              <a:rect l="0" t="0" r="r" b="b"/>
              <a:pathLst>
                <a:path w="50" h="50">
                  <a:moveTo>
                    <a:pt x="19" y="47"/>
                  </a:moveTo>
                  <a:cubicBezTo>
                    <a:pt x="31" y="50"/>
                    <a:pt x="44" y="43"/>
                    <a:pt x="47" y="31"/>
                  </a:cubicBezTo>
                  <a:cubicBezTo>
                    <a:pt x="50" y="19"/>
                    <a:pt x="43" y="6"/>
                    <a:pt x="31" y="3"/>
                  </a:cubicBezTo>
                  <a:cubicBezTo>
                    <a:pt x="19" y="0"/>
                    <a:pt x="7" y="7"/>
                    <a:pt x="3" y="19"/>
                  </a:cubicBezTo>
                  <a:cubicBezTo>
                    <a:pt x="0" y="31"/>
                    <a:pt x="7" y="43"/>
                    <a:pt x="19" y="47"/>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6" name="Freeform 27"/>
            <p:cNvSpPr>
              <a:spLocks/>
            </p:cNvSpPr>
            <p:nvPr userDrawn="1"/>
          </p:nvSpPr>
          <p:spPr bwMode="auto">
            <a:xfrm>
              <a:off x="3178175" y="3714750"/>
              <a:ext cx="111125" cy="111125"/>
            </a:xfrm>
            <a:custGeom>
              <a:avLst/>
              <a:gdLst>
                <a:gd name="T0" fmla="*/ 19 w 50"/>
                <a:gd name="T1" fmla="*/ 3 h 50"/>
                <a:gd name="T2" fmla="*/ 3 w 50"/>
                <a:gd name="T3" fmla="*/ 30 h 50"/>
                <a:gd name="T4" fmla="*/ 31 w 50"/>
                <a:gd name="T5" fmla="*/ 47 h 50"/>
                <a:gd name="T6" fmla="*/ 47 w 50"/>
                <a:gd name="T7" fmla="*/ 19 h 50"/>
                <a:gd name="T8" fmla="*/ 19 w 50"/>
                <a:gd name="T9" fmla="*/ 3 h 50"/>
              </a:gdLst>
              <a:ahLst/>
              <a:cxnLst>
                <a:cxn ang="0">
                  <a:pos x="T0" y="T1"/>
                </a:cxn>
                <a:cxn ang="0">
                  <a:pos x="T2" y="T3"/>
                </a:cxn>
                <a:cxn ang="0">
                  <a:pos x="T4" y="T5"/>
                </a:cxn>
                <a:cxn ang="0">
                  <a:pos x="T6" y="T7"/>
                </a:cxn>
                <a:cxn ang="0">
                  <a:pos x="T8" y="T9"/>
                </a:cxn>
              </a:cxnLst>
              <a:rect l="0" t="0" r="r" b="b"/>
              <a:pathLst>
                <a:path w="50" h="50">
                  <a:moveTo>
                    <a:pt x="19" y="3"/>
                  </a:moveTo>
                  <a:cubicBezTo>
                    <a:pt x="7" y="6"/>
                    <a:pt x="0" y="18"/>
                    <a:pt x="3" y="30"/>
                  </a:cubicBezTo>
                  <a:cubicBezTo>
                    <a:pt x="6" y="43"/>
                    <a:pt x="18" y="50"/>
                    <a:pt x="31" y="47"/>
                  </a:cubicBezTo>
                  <a:cubicBezTo>
                    <a:pt x="43" y="44"/>
                    <a:pt x="50" y="31"/>
                    <a:pt x="47" y="19"/>
                  </a:cubicBezTo>
                  <a:cubicBezTo>
                    <a:pt x="44" y="7"/>
                    <a:pt x="31" y="0"/>
                    <a:pt x="19" y="3"/>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7" name="Freeform 28"/>
            <p:cNvSpPr>
              <a:spLocks/>
            </p:cNvSpPr>
            <p:nvPr userDrawn="1"/>
          </p:nvSpPr>
          <p:spPr bwMode="auto">
            <a:xfrm>
              <a:off x="5854700" y="2998787"/>
              <a:ext cx="111125" cy="111125"/>
            </a:xfrm>
            <a:custGeom>
              <a:avLst/>
              <a:gdLst>
                <a:gd name="T0" fmla="*/ 31 w 50"/>
                <a:gd name="T1" fmla="*/ 47 h 50"/>
                <a:gd name="T2" fmla="*/ 47 w 50"/>
                <a:gd name="T3" fmla="*/ 20 h 50"/>
                <a:gd name="T4" fmla="*/ 19 w 50"/>
                <a:gd name="T5" fmla="*/ 3 h 50"/>
                <a:gd name="T6" fmla="*/ 3 w 50"/>
                <a:gd name="T7" fmla="*/ 31 h 50"/>
                <a:gd name="T8" fmla="*/ 31 w 50"/>
                <a:gd name="T9" fmla="*/ 47 h 50"/>
              </a:gdLst>
              <a:ahLst/>
              <a:cxnLst>
                <a:cxn ang="0">
                  <a:pos x="T0" y="T1"/>
                </a:cxn>
                <a:cxn ang="0">
                  <a:pos x="T2" y="T3"/>
                </a:cxn>
                <a:cxn ang="0">
                  <a:pos x="T4" y="T5"/>
                </a:cxn>
                <a:cxn ang="0">
                  <a:pos x="T6" y="T7"/>
                </a:cxn>
                <a:cxn ang="0">
                  <a:pos x="T8" y="T9"/>
                </a:cxn>
              </a:cxnLst>
              <a:rect l="0" t="0" r="r" b="b"/>
              <a:pathLst>
                <a:path w="50" h="50">
                  <a:moveTo>
                    <a:pt x="31" y="47"/>
                  </a:moveTo>
                  <a:cubicBezTo>
                    <a:pt x="43" y="44"/>
                    <a:pt x="50" y="32"/>
                    <a:pt x="47" y="20"/>
                  </a:cubicBezTo>
                  <a:cubicBezTo>
                    <a:pt x="44" y="7"/>
                    <a:pt x="32" y="0"/>
                    <a:pt x="19" y="3"/>
                  </a:cubicBezTo>
                  <a:cubicBezTo>
                    <a:pt x="7" y="6"/>
                    <a:pt x="0" y="19"/>
                    <a:pt x="3" y="31"/>
                  </a:cubicBezTo>
                  <a:cubicBezTo>
                    <a:pt x="6" y="43"/>
                    <a:pt x="19" y="50"/>
                    <a:pt x="31" y="47"/>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8" name="Freeform 29"/>
            <p:cNvSpPr>
              <a:spLocks/>
            </p:cNvSpPr>
            <p:nvPr userDrawn="1"/>
          </p:nvSpPr>
          <p:spPr bwMode="auto">
            <a:xfrm>
              <a:off x="3536950" y="4332287"/>
              <a:ext cx="111125" cy="111125"/>
            </a:xfrm>
            <a:custGeom>
              <a:avLst/>
              <a:gdLst>
                <a:gd name="T0" fmla="*/ 9 w 50"/>
                <a:gd name="T1" fmla="*/ 9 h 50"/>
                <a:gd name="T2" fmla="*/ 9 w 50"/>
                <a:gd name="T3" fmla="*/ 41 h 50"/>
                <a:gd name="T4" fmla="*/ 41 w 50"/>
                <a:gd name="T5" fmla="*/ 41 h 50"/>
                <a:gd name="T6" fmla="*/ 41 w 50"/>
                <a:gd name="T7" fmla="*/ 9 h 50"/>
                <a:gd name="T8" fmla="*/ 9 w 50"/>
                <a:gd name="T9" fmla="*/ 9 h 50"/>
              </a:gdLst>
              <a:ahLst/>
              <a:cxnLst>
                <a:cxn ang="0">
                  <a:pos x="T0" y="T1"/>
                </a:cxn>
                <a:cxn ang="0">
                  <a:pos x="T2" y="T3"/>
                </a:cxn>
                <a:cxn ang="0">
                  <a:pos x="T4" y="T5"/>
                </a:cxn>
                <a:cxn ang="0">
                  <a:pos x="T6" y="T7"/>
                </a:cxn>
                <a:cxn ang="0">
                  <a:pos x="T8" y="T9"/>
                </a:cxn>
              </a:cxnLst>
              <a:rect l="0" t="0" r="r" b="b"/>
              <a:pathLst>
                <a:path w="50" h="50">
                  <a:moveTo>
                    <a:pt x="9" y="9"/>
                  </a:moveTo>
                  <a:cubicBezTo>
                    <a:pt x="0" y="18"/>
                    <a:pt x="0" y="32"/>
                    <a:pt x="9" y="41"/>
                  </a:cubicBezTo>
                  <a:cubicBezTo>
                    <a:pt x="17" y="50"/>
                    <a:pt x="32" y="50"/>
                    <a:pt x="41" y="41"/>
                  </a:cubicBezTo>
                  <a:cubicBezTo>
                    <a:pt x="49" y="33"/>
                    <a:pt x="50" y="18"/>
                    <a:pt x="41" y="9"/>
                  </a:cubicBezTo>
                  <a:cubicBezTo>
                    <a:pt x="32" y="1"/>
                    <a:pt x="18" y="0"/>
                    <a:pt x="9" y="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9" name="Freeform 30"/>
            <p:cNvSpPr>
              <a:spLocks/>
            </p:cNvSpPr>
            <p:nvPr userDrawn="1"/>
          </p:nvSpPr>
          <p:spPr bwMode="auto">
            <a:xfrm>
              <a:off x="5495925" y="2381250"/>
              <a:ext cx="111125" cy="111125"/>
            </a:xfrm>
            <a:custGeom>
              <a:avLst/>
              <a:gdLst>
                <a:gd name="T0" fmla="*/ 41 w 50"/>
                <a:gd name="T1" fmla="*/ 41 h 50"/>
                <a:gd name="T2" fmla="*/ 41 w 50"/>
                <a:gd name="T3" fmla="*/ 9 h 50"/>
                <a:gd name="T4" fmla="*/ 9 w 50"/>
                <a:gd name="T5" fmla="*/ 9 h 50"/>
                <a:gd name="T6" fmla="*/ 9 w 50"/>
                <a:gd name="T7" fmla="*/ 41 h 50"/>
                <a:gd name="T8" fmla="*/ 41 w 50"/>
                <a:gd name="T9" fmla="*/ 41 h 50"/>
              </a:gdLst>
              <a:ahLst/>
              <a:cxnLst>
                <a:cxn ang="0">
                  <a:pos x="T0" y="T1"/>
                </a:cxn>
                <a:cxn ang="0">
                  <a:pos x="T2" y="T3"/>
                </a:cxn>
                <a:cxn ang="0">
                  <a:pos x="T4" y="T5"/>
                </a:cxn>
                <a:cxn ang="0">
                  <a:pos x="T6" y="T7"/>
                </a:cxn>
                <a:cxn ang="0">
                  <a:pos x="T8" y="T9"/>
                </a:cxn>
              </a:cxnLst>
              <a:rect l="0" t="0" r="r" b="b"/>
              <a:pathLst>
                <a:path w="50" h="50">
                  <a:moveTo>
                    <a:pt x="41" y="41"/>
                  </a:moveTo>
                  <a:cubicBezTo>
                    <a:pt x="50" y="32"/>
                    <a:pt x="50" y="18"/>
                    <a:pt x="41" y="9"/>
                  </a:cubicBezTo>
                  <a:cubicBezTo>
                    <a:pt x="33" y="0"/>
                    <a:pt x="18" y="0"/>
                    <a:pt x="9" y="9"/>
                  </a:cubicBezTo>
                  <a:cubicBezTo>
                    <a:pt x="1" y="17"/>
                    <a:pt x="0" y="32"/>
                    <a:pt x="9" y="41"/>
                  </a:cubicBezTo>
                  <a:cubicBezTo>
                    <a:pt x="18" y="49"/>
                    <a:pt x="32" y="50"/>
                    <a:pt x="41" y="4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90" name="Freeform 31"/>
            <p:cNvSpPr>
              <a:spLocks/>
            </p:cNvSpPr>
            <p:nvPr userDrawn="1"/>
          </p:nvSpPr>
          <p:spPr bwMode="auto">
            <a:xfrm>
              <a:off x="4157663" y="4689475"/>
              <a:ext cx="111125" cy="111125"/>
            </a:xfrm>
            <a:custGeom>
              <a:avLst/>
              <a:gdLst>
                <a:gd name="T0" fmla="*/ 3 w 50"/>
                <a:gd name="T1" fmla="*/ 19 h 50"/>
                <a:gd name="T2" fmla="*/ 19 w 50"/>
                <a:gd name="T3" fmla="*/ 47 h 50"/>
                <a:gd name="T4" fmla="*/ 47 w 50"/>
                <a:gd name="T5" fmla="*/ 31 h 50"/>
                <a:gd name="T6" fmla="*/ 31 w 50"/>
                <a:gd name="T7" fmla="*/ 3 h 50"/>
                <a:gd name="T8" fmla="*/ 3 w 50"/>
                <a:gd name="T9" fmla="*/ 19 h 50"/>
              </a:gdLst>
              <a:ahLst/>
              <a:cxnLst>
                <a:cxn ang="0">
                  <a:pos x="T0" y="T1"/>
                </a:cxn>
                <a:cxn ang="0">
                  <a:pos x="T2" y="T3"/>
                </a:cxn>
                <a:cxn ang="0">
                  <a:pos x="T4" y="T5"/>
                </a:cxn>
                <a:cxn ang="0">
                  <a:pos x="T6" y="T7"/>
                </a:cxn>
                <a:cxn ang="0">
                  <a:pos x="T8" y="T9"/>
                </a:cxn>
              </a:cxnLst>
              <a:rect l="0" t="0" r="r" b="b"/>
              <a:pathLst>
                <a:path w="50" h="50">
                  <a:moveTo>
                    <a:pt x="3" y="19"/>
                  </a:moveTo>
                  <a:cubicBezTo>
                    <a:pt x="0" y="31"/>
                    <a:pt x="7" y="44"/>
                    <a:pt x="19" y="47"/>
                  </a:cubicBezTo>
                  <a:cubicBezTo>
                    <a:pt x="31" y="50"/>
                    <a:pt x="44" y="43"/>
                    <a:pt x="47" y="31"/>
                  </a:cubicBezTo>
                  <a:cubicBezTo>
                    <a:pt x="50" y="19"/>
                    <a:pt x="43" y="7"/>
                    <a:pt x="31" y="3"/>
                  </a:cubicBezTo>
                  <a:cubicBezTo>
                    <a:pt x="19" y="0"/>
                    <a:pt x="7" y="7"/>
                    <a:pt x="3" y="1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91" name="Freeform 32"/>
            <p:cNvSpPr>
              <a:spLocks/>
            </p:cNvSpPr>
            <p:nvPr userDrawn="1"/>
          </p:nvSpPr>
          <p:spPr bwMode="auto">
            <a:xfrm>
              <a:off x="4875213" y="2024062"/>
              <a:ext cx="111125" cy="111125"/>
            </a:xfrm>
            <a:custGeom>
              <a:avLst/>
              <a:gdLst>
                <a:gd name="T0" fmla="*/ 47 w 50"/>
                <a:gd name="T1" fmla="*/ 31 h 50"/>
                <a:gd name="T2" fmla="*/ 31 w 50"/>
                <a:gd name="T3" fmla="*/ 3 h 50"/>
                <a:gd name="T4" fmla="*/ 3 w 50"/>
                <a:gd name="T5" fmla="*/ 19 h 50"/>
                <a:gd name="T6" fmla="*/ 19 w 50"/>
                <a:gd name="T7" fmla="*/ 47 h 50"/>
                <a:gd name="T8" fmla="*/ 47 w 50"/>
                <a:gd name="T9" fmla="*/ 31 h 50"/>
              </a:gdLst>
              <a:ahLst/>
              <a:cxnLst>
                <a:cxn ang="0">
                  <a:pos x="T0" y="T1"/>
                </a:cxn>
                <a:cxn ang="0">
                  <a:pos x="T2" y="T3"/>
                </a:cxn>
                <a:cxn ang="0">
                  <a:pos x="T4" y="T5"/>
                </a:cxn>
                <a:cxn ang="0">
                  <a:pos x="T6" y="T7"/>
                </a:cxn>
                <a:cxn ang="0">
                  <a:pos x="T8" y="T9"/>
                </a:cxn>
              </a:cxnLst>
              <a:rect l="0" t="0" r="r" b="b"/>
              <a:pathLst>
                <a:path w="50" h="50">
                  <a:moveTo>
                    <a:pt x="47" y="31"/>
                  </a:moveTo>
                  <a:cubicBezTo>
                    <a:pt x="50" y="19"/>
                    <a:pt x="43" y="6"/>
                    <a:pt x="31" y="3"/>
                  </a:cubicBezTo>
                  <a:cubicBezTo>
                    <a:pt x="19" y="0"/>
                    <a:pt x="6" y="7"/>
                    <a:pt x="3" y="19"/>
                  </a:cubicBezTo>
                  <a:cubicBezTo>
                    <a:pt x="0" y="31"/>
                    <a:pt x="7" y="43"/>
                    <a:pt x="19" y="47"/>
                  </a:cubicBezTo>
                  <a:cubicBezTo>
                    <a:pt x="31" y="50"/>
                    <a:pt x="43" y="43"/>
                    <a:pt x="47" y="3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grpSp>
      <p:sp>
        <p:nvSpPr>
          <p:cNvPr id="94" name="Text Placeholder 5"/>
          <p:cNvSpPr>
            <a:spLocks noGrp="1"/>
          </p:cNvSpPr>
          <p:nvPr>
            <p:ph type="body" sz="quarter" idx="11"/>
          </p:nvPr>
        </p:nvSpPr>
        <p:spPr>
          <a:xfrm>
            <a:off x="1127380" y="3894522"/>
            <a:ext cx="2770629"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97" name="Text Placeholder 5"/>
          <p:cNvSpPr>
            <a:spLocks noGrp="1"/>
          </p:cNvSpPr>
          <p:nvPr>
            <p:ph type="body" sz="quarter" idx="14"/>
          </p:nvPr>
        </p:nvSpPr>
        <p:spPr>
          <a:xfrm>
            <a:off x="1126652" y="4279847"/>
            <a:ext cx="2770629" cy="1568843"/>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98" name="Text Placeholder 5"/>
          <p:cNvSpPr>
            <a:spLocks noGrp="1"/>
          </p:cNvSpPr>
          <p:nvPr>
            <p:ph type="body" sz="quarter" idx="15"/>
          </p:nvPr>
        </p:nvSpPr>
        <p:spPr>
          <a:xfrm>
            <a:off x="4744467" y="3882656"/>
            <a:ext cx="2770629"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99" name="Text Placeholder 5"/>
          <p:cNvSpPr>
            <a:spLocks noGrp="1"/>
          </p:cNvSpPr>
          <p:nvPr>
            <p:ph type="body" sz="quarter" idx="16"/>
          </p:nvPr>
        </p:nvSpPr>
        <p:spPr>
          <a:xfrm>
            <a:off x="4743736" y="4267981"/>
            <a:ext cx="2770629" cy="1568843"/>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00" name="Text Placeholder 5"/>
          <p:cNvSpPr>
            <a:spLocks noGrp="1"/>
          </p:cNvSpPr>
          <p:nvPr>
            <p:ph type="body" sz="quarter" idx="17"/>
          </p:nvPr>
        </p:nvSpPr>
        <p:spPr>
          <a:xfrm>
            <a:off x="8364076" y="3855522"/>
            <a:ext cx="2770629"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101" name="Text Placeholder 5"/>
          <p:cNvSpPr>
            <a:spLocks noGrp="1"/>
          </p:cNvSpPr>
          <p:nvPr>
            <p:ph type="body" sz="quarter" idx="18"/>
          </p:nvPr>
        </p:nvSpPr>
        <p:spPr>
          <a:xfrm>
            <a:off x="8363348" y="4240847"/>
            <a:ext cx="2770629" cy="1568843"/>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02"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8894647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2">
    <p:spTree>
      <p:nvGrpSpPr>
        <p:cNvPr id="1" name=""/>
        <p:cNvGrpSpPr/>
        <p:nvPr/>
      </p:nvGrpSpPr>
      <p:grpSpPr>
        <a:xfrm>
          <a:off x="0" y="0"/>
          <a:ext cx="0" cy="0"/>
          <a:chOff x="0" y="0"/>
          <a:chExt cx="0" cy="0"/>
        </a:xfrm>
      </p:grpSpPr>
      <p:grpSp>
        <p:nvGrpSpPr>
          <p:cNvPr id="3" name="Group 2"/>
          <p:cNvGrpSpPr/>
          <p:nvPr userDrawn="1"/>
        </p:nvGrpSpPr>
        <p:grpSpPr>
          <a:xfrm>
            <a:off x="835453" y="1706121"/>
            <a:ext cx="4041344" cy="3018279"/>
            <a:chOff x="3060700" y="1908175"/>
            <a:chExt cx="3024188" cy="3011488"/>
          </a:xfrm>
        </p:grpSpPr>
        <p:sp>
          <p:nvSpPr>
            <p:cNvPr id="4" name="Oval 6"/>
            <p:cNvSpPr>
              <a:spLocks noChangeArrowheads="1"/>
            </p:cNvSpPr>
            <p:nvPr userDrawn="1"/>
          </p:nvSpPr>
          <p:spPr bwMode="auto">
            <a:xfrm>
              <a:off x="3060700" y="1908175"/>
              <a:ext cx="3024188" cy="3011488"/>
            </a:xfrm>
            <a:prstGeom prst="ellipse">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 name="Freeform 9"/>
            <p:cNvSpPr>
              <a:spLocks/>
            </p:cNvSpPr>
            <p:nvPr userDrawn="1"/>
          </p:nvSpPr>
          <p:spPr bwMode="auto">
            <a:xfrm>
              <a:off x="4521200" y="1981200"/>
              <a:ext cx="101600" cy="100013"/>
            </a:xfrm>
            <a:custGeom>
              <a:avLst/>
              <a:gdLst>
                <a:gd name="T0" fmla="*/ 46 w 46"/>
                <a:gd name="T1" fmla="*/ 23 h 45"/>
                <a:gd name="T2" fmla="*/ 23 w 46"/>
                <a:gd name="T3" fmla="*/ 0 h 45"/>
                <a:gd name="T4" fmla="*/ 0 w 46"/>
                <a:gd name="T5" fmla="*/ 22 h 45"/>
                <a:gd name="T6" fmla="*/ 23 w 46"/>
                <a:gd name="T7" fmla="*/ 45 h 45"/>
                <a:gd name="T8" fmla="*/ 46 w 46"/>
                <a:gd name="T9" fmla="*/ 23 h 45"/>
              </a:gdLst>
              <a:ahLst/>
              <a:cxnLst>
                <a:cxn ang="0">
                  <a:pos x="T0" y="T1"/>
                </a:cxn>
                <a:cxn ang="0">
                  <a:pos x="T2" y="T3"/>
                </a:cxn>
                <a:cxn ang="0">
                  <a:pos x="T4" y="T5"/>
                </a:cxn>
                <a:cxn ang="0">
                  <a:pos x="T6" y="T7"/>
                </a:cxn>
                <a:cxn ang="0">
                  <a:pos x="T8" y="T9"/>
                </a:cxn>
              </a:cxnLst>
              <a:rect l="0" t="0" r="r" b="b"/>
              <a:pathLst>
                <a:path w="46" h="45">
                  <a:moveTo>
                    <a:pt x="46" y="23"/>
                  </a:moveTo>
                  <a:cubicBezTo>
                    <a:pt x="46" y="10"/>
                    <a:pt x="36" y="0"/>
                    <a:pt x="23" y="0"/>
                  </a:cubicBezTo>
                  <a:cubicBezTo>
                    <a:pt x="11" y="0"/>
                    <a:pt x="0" y="10"/>
                    <a:pt x="0" y="22"/>
                  </a:cubicBezTo>
                  <a:cubicBezTo>
                    <a:pt x="0" y="35"/>
                    <a:pt x="10" y="45"/>
                    <a:pt x="23" y="45"/>
                  </a:cubicBezTo>
                  <a:cubicBezTo>
                    <a:pt x="35" y="45"/>
                    <a:pt x="46" y="35"/>
                    <a:pt x="46" y="23"/>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 name="Freeform 10"/>
            <p:cNvSpPr>
              <a:spLocks/>
            </p:cNvSpPr>
            <p:nvPr userDrawn="1"/>
          </p:nvSpPr>
          <p:spPr bwMode="auto">
            <a:xfrm>
              <a:off x="4521200" y="4743450"/>
              <a:ext cx="101600" cy="100013"/>
            </a:xfrm>
            <a:custGeom>
              <a:avLst/>
              <a:gdLst>
                <a:gd name="T0" fmla="*/ 0 w 46"/>
                <a:gd name="T1" fmla="*/ 22 h 45"/>
                <a:gd name="T2" fmla="*/ 23 w 46"/>
                <a:gd name="T3" fmla="*/ 45 h 45"/>
                <a:gd name="T4" fmla="*/ 46 w 46"/>
                <a:gd name="T5" fmla="*/ 23 h 45"/>
                <a:gd name="T6" fmla="*/ 23 w 46"/>
                <a:gd name="T7" fmla="*/ 0 h 45"/>
                <a:gd name="T8" fmla="*/ 0 w 46"/>
                <a:gd name="T9" fmla="*/ 22 h 45"/>
              </a:gdLst>
              <a:ahLst/>
              <a:cxnLst>
                <a:cxn ang="0">
                  <a:pos x="T0" y="T1"/>
                </a:cxn>
                <a:cxn ang="0">
                  <a:pos x="T2" y="T3"/>
                </a:cxn>
                <a:cxn ang="0">
                  <a:pos x="T4" y="T5"/>
                </a:cxn>
                <a:cxn ang="0">
                  <a:pos x="T6" y="T7"/>
                </a:cxn>
                <a:cxn ang="0">
                  <a:pos x="T8" y="T9"/>
                </a:cxn>
              </a:cxnLst>
              <a:rect l="0" t="0" r="r" b="b"/>
              <a:pathLst>
                <a:path w="46" h="45">
                  <a:moveTo>
                    <a:pt x="0" y="22"/>
                  </a:moveTo>
                  <a:cubicBezTo>
                    <a:pt x="0" y="35"/>
                    <a:pt x="10" y="45"/>
                    <a:pt x="23" y="45"/>
                  </a:cubicBezTo>
                  <a:cubicBezTo>
                    <a:pt x="35" y="45"/>
                    <a:pt x="46" y="35"/>
                    <a:pt x="46" y="23"/>
                  </a:cubicBezTo>
                  <a:cubicBezTo>
                    <a:pt x="46" y="10"/>
                    <a:pt x="36" y="0"/>
                    <a:pt x="23" y="0"/>
                  </a:cubicBezTo>
                  <a:cubicBezTo>
                    <a:pt x="11" y="0"/>
                    <a:pt x="0" y="10"/>
                    <a:pt x="0" y="22"/>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9" name="Freeform 11"/>
            <p:cNvSpPr>
              <a:spLocks/>
            </p:cNvSpPr>
            <p:nvPr userDrawn="1"/>
          </p:nvSpPr>
          <p:spPr bwMode="auto">
            <a:xfrm>
              <a:off x="3819525" y="2159000"/>
              <a:ext cx="115888" cy="115888"/>
            </a:xfrm>
            <a:custGeom>
              <a:avLst/>
              <a:gdLst>
                <a:gd name="T0" fmla="*/ 46 w 52"/>
                <a:gd name="T1" fmla="*/ 15 h 52"/>
                <a:gd name="T2" fmla="*/ 15 w 52"/>
                <a:gd name="T3" fmla="*/ 6 h 52"/>
                <a:gd name="T4" fmla="*/ 7 w 52"/>
                <a:gd name="T5" fmla="*/ 37 h 52"/>
                <a:gd name="T6" fmla="*/ 37 w 52"/>
                <a:gd name="T7" fmla="*/ 46 h 52"/>
                <a:gd name="T8" fmla="*/ 46 w 52"/>
                <a:gd name="T9" fmla="*/ 15 h 52"/>
              </a:gdLst>
              <a:ahLst/>
              <a:cxnLst>
                <a:cxn ang="0">
                  <a:pos x="T0" y="T1"/>
                </a:cxn>
                <a:cxn ang="0">
                  <a:pos x="T2" y="T3"/>
                </a:cxn>
                <a:cxn ang="0">
                  <a:pos x="T4" y="T5"/>
                </a:cxn>
                <a:cxn ang="0">
                  <a:pos x="T6" y="T7"/>
                </a:cxn>
                <a:cxn ang="0">
                  <a:pos x="T8" y="T9"/>
                </a:cxn>
              </a:cxnLst>
              <a:rect l="0" t="0" r="r" b="b"/>
              <a:pathLst>
                <a:path w="52" h="52">
                  <a:moveTo>
                    <a:pt x="46" y="15"/>
                  </a:moveTo>
                  <a:cubicBezTo>
                    <a:pt x="40" y="4"/>
                    <a:pt x="26" y="0"/>
                    <a:pt x="15" y="6"/>
                  </a:cubicBezTo>
                  <a:cubicBezTo>
                    <a:pt x="4" y="12"/>
                    <a:pt x="0" y="26"/>
                    <a:pt x="7" y="37"/>
                  </a:cubicBezTo>
                  <a:cubicBezTo>
                    <a:pt x="13" y="48"/>
                    <a:pt x="27" y="52"/>
                    <a:pt x="37" y="46"/>
                  </a:cubicBezTo>
                  <a:cubicBezTo>
                    <a:pt x="48" y="39"/>
                    <a:pt x="52" y="26"/>
                    <a:pt x="46" y="15"/>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0" name="Freeform 12"/>
            <p:cNvSpPr>
              <a:spLocks/>
            </p:cNvSpPr>
            <p:nvPr userDrawn="1"/>
          </p:nvSpPr>
          <p:spPr bwMode="auto">
            <a:xfrm>
              <a:off x="5208588" y="4549775"/>
              <a:ext cx="115888" cy="115888"/>
            </a:xfrm>
            <a:custGeom>
              <a:avLst/>
              <a:gdLst>
                <a:gd name="T0" fmla="*/ 6 w 52"/>
                <a:gd name="T1" fmla="*/ 37 h 52"/>
                <a:gd name="T2" fmla="*/ 37 w 52"/>
                <a:gd name="T3" fmla="*/ 46 h 52"/>
                <a:gd name="T4" fmla="*/ 45 w 52"/>
                <a:gd name="T5" fmla="*/ 15 h 52"/>
                <a:gd name="T6" fmla="*/ 15 w 52"/>
                <a:gd name="T7" fmla="*/ 6 h 52"/>
                <a:gd name="T8" fmla="*/ 6 w 52"/>
                <a:gd name="T9" fmla="*/ 37 h 52"/>
              </a:gdLst>
              <a:ahLst/>
              <a:cxnLst>
                <a:cxn ang="0">
                  <a:pos x="T0" y="T1"/>
                </a:cxn>
                <a:cxn ang="0">
                  <a:pos x="T2" y="T3"/>
                </a:cxn>
                <a:cxn ang="0">
                  <a:pos x="T4" y="T5"/>
                </a:cxn>
                <a:cxn ang="0">
                  <a:pos x="T6" y="T7"/>
                </a:cxn>
                <a:cxn ang="0">
                  <a:pos x="T8" y="T9"/>
                </a:cxn>
              </a:cxnLst>
              <a:rect l="0" t="0" r="r" b="b"/>
              <a:pathLst>
                <a:path w="52" h="52">
                  <a:moveTo>
                    <a:pt x="6" y="37"/>
                  </a:moveTo>
                  <a:cubicBezTo>
                    <a:pt x="12" y="48"/>
                    <a:pt x="26" y="52"/>
                    <a:pt x="37" y="46"/>
                  </a:cubicBezTo>
                  <a:cubicBezTo>
                    <a:pt x="48" y="40"/>
                    <a:pt x="52" y="26"/>
                    <a:pt x="45" y="15"/>
                  </a:cubicBezTo>
                  <a:cubicBezTo>
                    <a:pt x="39" y="4"/>
                    <a:pt x="25" y="0"/>
                    <a:pt x="15" y="6"/>
                  </a:cubicBezTo>
                  <a:cubicBezTo>
                    <a:pt x="4" y="13"/>
                    <a:pt x="0" y="26"/>
                    <a:pt x="6" y="37"/>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1" name="Freeform 13"/>
            <p:cNvSpPr>
              <a:spLocks/>
            </p:cNvSpPr>
            <p:nvPr userDrawn="1"/>
          </p:nvSpPr>
          <p:spPr bwMode="auto">
            <a:xfrm>
              <a:off x="3313113" y="2665412"/>
              <a:ext cx="115888" cy="114300"/>
            </a:xfrm>
            <a:custGeom>
              <a:avLst/>
              <a:gdLst>
                <a:gd name="T0" fmla="*/ 37 w 52"/>
                <a:gd name="T1" fmla="*/ 6 h 51"/>
                <a:gd name="T2" fmla="*/ 6 w 52"/>
                <a:gd name="T3" fmla="*/ 14 h 51"/>
                <a:gd name="T4" fmla="*/ 14 w 52"/>
                <a:gd name="T5" fmla="*/ 45 h 51"/>
                <a:gd name="T6" fmla="*/ 45 w 52"/>
                <a:gd name="T7" fmla="*/ 37 h 51"/>
                <a:gd name="T8" fmla="*/ 37 w 52"/>
                <a:gd name="T9" fmla="*/ 6 h 51"/>
              </a:gdLst>
              <a:ahLst/>
              <a:cxnLst>
                <a:cxn ang="0">
                  <a:pos x="T0" y="T1"/>
                </a:cxn>
                <a:cxn ang="0">
                  <a:pos x="T2" y="T3"/>
                </a:cxn>
                <a:cxn ang="0">
                  <a:pos x="T4" y="T5"/>
                </a:cxn>
                <a:cxn ang="0">
                  <a:pos x="T6" y="T7"/>
                </a:cxn>
                <a:cxn ang="0">
                  <a:pos x="T8" y="T9"/>
                </a:cxn>
              </a:cxnLst>
              <a:rect l="0" t="0" r="r" b="b"/>
              <a:pathLst>
                <a:path w="52" h="51">
                  <a:moveTo>
                    <a:pt x="37" y="6"/>
                  </a:moveTo>
                  <a:cubicBezTo>
                    <a:pt x="27" y="0"/>
                    <a:pt x="13" y="3"/>
                    <a:pt x="6" y="14"/>
                  </a:cubicBezTo>
                  <a:cubicBezTo>
                    <a:pt x="0" y="25"/>
                    <a:pt x="4" y="38"/>
                    <a:pt x="14" y="45"/>
                  </a:cubicBezTo>
                  <a:cubicBezTo>
                    <a:pt x="25" y="51"/>
                    <a:pt x="39" y="48"/>
                    <a:pt x="45" y="37"/>
                  </a:cubicBezTo>
                  <a:cubicBezTo>
                    <a:pt x="52" y="26"/>
                    <a:pt x="48" y="12"/>
                    <a:pt x="37" y="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2" name="Freeform 14"/>
            <p:cNvSpPr>
              <a:spLocks/>
            </p:cNvSpPr>
            <p:nvPr userDrawn="1"/>
          </p:nvSpPr>
          <p:spPr bwMode="auto">
            <a:xfrm>
              <a:off x="5715000" y="4044950"/>
              <a:ext cx="115888" cy="114300"/>
            </a:xfrm>
            <a:custGeom>
              <a:avLst/>
              <a:gdLst>
                <a:gd name="T0" fmla="*/ 15 w 52"/>
                <a:gd name="T1" fmla="*/ 45 h 51"/>
                <a:gd name="T2" fmla="*/ 46 w 52"/>
                <a:gd name="T3" fmla="*/ 37 h 51"/>
                <a:gd name="T4" fmla="*/ 38 w 52"/>
                <a:gd name="T5" fmla="*/ 6 h 51"/>
                <a:gd name="T6" fmla="*/ 7 w 52"/>
                <a:gd name="T7" fmla="*/ 14 h 51"/>
                <a:gd name="T8" fmla="*/ 15 w 52"/>
                <a:gd name="T9" fmla="*/ 45 h 51"/>
              </a:gdLst>
              <a:ahLst/>
              <a:cxnLst>
                <a:cxn ang="0">
                  <a:pos x="T0" y="T1"/>
                </a:cxn>
                <a:cxn ang="0">
                  <a:pos x="T2" y="T3"/>
                </a:cxn>
                <a:cxn ang="0">
                  <a:pos x="T4" y="T5"/>
                </a:cxn>
                <a:cxn ang="0">
                  <a:pos x="T6" y="T7"/>
                </a:cxn>
                <a:cxn ang="0">
                  <a:pos x="T8" y="T9"/>
                </a:cxn>
              </a:cxnLst>
              <a:rect l="0" t="0" r="r" b="b"/>
              <a:pathLst>
                <a:path w="52" h="51">
                  <a:moveTo>
                    <a:pt x="15" y="45"/>
                  </a:moveTo>
                  <a:cubicBezTo>
                    <a:pt x="25" y="51"/>
                    <a:pt x="39" y="48"/>
                    <a:pt x="46" y="37"/>
                  </a:cubicBezTo>
                  <a:cubicBezTo>
                    <a:pt x="52" y="26"/>
                    <a:pt x="48" y="13"/>
                    <a:pt x="38" y="6"/>
                  </a:cubicBezTo>
                  <a:cubicBezTo>
                    <a:pt x="27" y="0"/>
                    <a:pt x="13" y="3"/>
                    <a:pt x="7" y="14"/>
                  </a:cubicBezTo>
                  <a:cubicBezTo>
                    <a:pt x="0" y="25"/>
                    <a:pt x="4" y="39"/>
                    <a:pt x="15" y="45"/>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3" name="Freeform 15"/>
            <p:cNvSpPr>
              <a:spLocks/>
            </p:cNvSpPr>
            <p:nvPr userDrawn="1"/>
          </p:nvSpPr>
          <p:spPr bwMode="auto">
            <a:xfrm>
              <a:off x="3135313" y="3360737"/>
              <a:ext cx="100013" cy="103188"/>
            </a:xfrm>
            <a:custGeom>
              <a:avLst/>
              <a:gdLst>
                <a:gd name="T0" fmla="*/ 23 w 45"/>
                <a:gd name="T1" fmla="*/ 0 h 46"/>
                <a:gd name="T2" fmla="*/ 0 w 45"/>
                <a:gd name="T3" fmla="*/ 23 h 46"/>
                <a:gd name="T4" fmla="*/ 22 w 45"/>
                <a:gd name="T5" fmla="*/ 46 h 46"/>
                <a:gd name="T6" fmla="*/ 45 w 45"/>
                <a:gd name="T7" fmla="*/ 23 h 46"/>
                <a:gd name="T8" fmla="*/ 23 w 45"/>
                <a:gd name="T9" fmla="*/ 0 h 46"/>
              </a:gdLst>
              <a:ahLst/>
              <a:cxnLst>
                <a:cxn ang="0">
                  <a:pos x="T0" y="T1"/>
                </a:cxn>
                <a:cxn ang="0">
                  <a:pos x="T2" y="T3"/>
                </a:cxn>
                <a:cxn ang="0">
                  <a:pos x="T4" y="T5"/>
                </a:cxn>
                <a:cxn ang="0">
                  <a:pos x="T6" y="T7"/>
                </a:cxn>
                <a:cxn ang="0">
                  <a:pos x="T8" y="T9"/>
                </a:cxn>
              </a:cxnLst>
              <a:rect l="0" t="0" r="r" b="b"/>
              <a:pathLst>
                <a:path w="45" h="46">
                  <a:moveTo>
                    <a:pt x="23" y="0"/>
                  </a:moveTo>
                  <a:cubicBezTo>
                    <a:pt x="10" y="0"/>
                    <a:pt x="0" y="10"/>
                    <a:pt x="0" y="23"/>
                  </a:cubicBezTo>
                  <a:cubicBezTo>
                    <a:pt x="0" y="35"/>
                    <a:pt x="10" y="46"/>
                    <a:pt x="22" y="46"/>
                  </a:cubicBezTo>
                  <a:cubicBezTo>
                    <a:pt x="35" y="46"/>
                    <a:pt x="45" y="36"/>
                    <a:pt x="45" y="23"/>
                  </a:cubicBezTo>
                  <a:cubicBezTo>
                    <a:pt x="45" y="11"/>
                    <a:pt x="35" y="0"/>
                    <a:pt x="23" y="0"/>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 name="Freeform 16"/>
            <p:cNvSpPr>
              <a:spLocks/>
            </p:cNvSpPr>
            <p:nvPr userDrawn="1"/>
          </p:nvSpPr>
          <p:spPr bwMode="auto">
            <a:xfrm>
              <a:off x="5908675" y="3360737"/>
              <a:ext cx="100013" cy="103188"/>
            </a:xfrm>
            <a:custGeom>
              <a:avLst/>
              <a:gdLst>
                <a:gd name="T0" fmla="*/ 22 w 45"/>
                <a:gd name="T1" fmla="*/ 46 h 46"/>
                <a:gd name="T2" fmla="*/ 45 w 45"/>
                <a:gd name="T3" fmla="*/ 23 h 46"/>
                <a:gd name="T4" fmla="*/ 23 w 45"/>
                <a:gd name="T5" fmla="*/ 0 h 46"/>
                <a:gd name="T6" fmla="*/ 0 w 45"/>
                <a:gd name="T7" fmla="*/ 23 h 46"/>
                <a:gd name="T8" fmla="*/ 22 w 45"/>
                <a:gd name="T9" fmla="*/ 46 h 46"/>
              </a:gdLst>
              <a:ahLst/>
              <a:cxnLst>
                <a:cxn ang="0">
                  <a:pos x="T0" y="T1"/>
                </a:cxn>
                <a:cxn ang="0">
                  <a:pos x="T2" y="T3"/>
                </a:cxn>
                <a:cxn ang="0">
                  <a:pos x="T4" y="T5"/>
                </a:cxn>
                <a:cxn ang="0">
                  <a:pos x="T6" y="T7"/>
                </a:cxn>
                <a:cxn ang="0">
                  <a:pos x="T8" y="T9"/>
                </a:cxn>
              </a:cxnLst>
              <a:rect l="0" t="0" r="r" b="b"/>
              <a:pathLst>
                <a:path w="45" h="46">
                  <a:moveTo>
                    <a:pt x="22" y="46"/>
                  </a:moveTo>
                  <a:cubicBezTo>
                    <a:pt x="35" y="46"/>
                    <a:pt x="45" y="36"/>
                    <a:pt x="45" y="23"/>
                  </a:cubicBezTo>
                  <a:cubicBezTo>
                    <a:pt x="45" y="11"/>
                    <a:pt x="35" y="0"/>
                    <a:pt x="23" y="0"/>
                  </a:cubicBezTo>
                  <a:cubicBezTo>
                    <a:pt x="10" y="0"/>
                    <a:pt x="0" y="10"/>
                    <a:pt x="0" y="23"/>
                  </a:cubicBezTo>
                  <a:cubicBezTo>
                    <a:pt x="0" y="35"/>
                    <a:pt x="10" y="46"/>
                    <a:pt x="22" y="4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5" name="Freeform 17"/>
            <p:cNvSpPr>
              <a:spLocks/>
            </p:cNvSpPr>
            <p:nvPr userDrawn="1"/>
          </p:nvSpPr>
          <p:spPr bwMode="auto">
            <a:xfrm>
              <a:off x="3313113" y="4044950"/>
              <a:ext cx="115888" cy="115888"/>
            </a:xfrm>
            <a:custGeom>
              <a:avLst/>
              <a:gdLst>
                <a:gd name="T0" fmla="*/ 15 w 52"/>
                <a:gd name="T1" fmla="*/ 6 h 52"/>
                <a:gd name="T2" fmla="*/ 6 w 52"/>
                <a:gd name="T3" fmla="*/ 37 h 52"/>
                <a:gd name="T4" fmla="*/ 37 w 52"/>
                <a:gd name="T5" fmla="*/ 45 h 52"/>
                <a:gd name="T6" fmla="*/ 46 w 52"/>
                <a:gd name="T7" fmla="*/ 15 h 52"/>
                <a:gd name="T8" fmla="*/ 15 w 52"/>
                <a:gd name="T9" fmla="*/ 6 h 52"/>
              </a:gdLst>
              <a:ahLst/>
              <a:cxnLst>
                <a:cxn ang="0">
                  <a:pos x="T0" y="T1"/>
                </a:cxn>
                <a:cxn ang="0">
                  <a:pos x="T2" y="T3"/>
                </a:cxn>
                <a:cxn ang="0">
                  <a:pos x="T4" y="T5"/>
                </a:cxn>
                <a:cxn ang="0">
                  <a:pos x="T6" y="T7"/>
                </a:cxn>
                <a:cxn ang="0">
                  <a:pos x="T8" y="T9"/>
                </a:cxn>
              </a:cxnLst>
              <a:rect l="0" t="0" r="r" b="b"/>
              <a:pathLst>
                <a:path w="52" h="52">
                  <a:moveTo>
                    <a:pt x="15" y="6"/>
                  </a:moveTo>
                  <a:cubicBezTo>
                    <a:pt x="4" y="12"/>
                    <a:pt x="0" y="26"/>
                    <a:pt x="6" y="37"/>
                  </a:cubicBezTo>
                  <a:cubicBezTo>
                    <a:pt x="12" y="48"/>
                    <a:pt x="26" y="52"/>
                    <a:pt x="37" y="45"/>
                  </a:cubicBezTo>
                  <a:cubicBezTo>
                    <a:pt x="48" y="39"/>
                    <a:pt x="52" y="25"/>
                    <a:pt x="46" y="15"/>
                  </a:cubicBezTo>
                  <a:cubicBezTo>
                    <a:pt x="39" y="4"/>
                    <a:pt x="26" y="0"/>
                    <a:pt x="15" y="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6" name="Freeform 18"/>
            <p:cNvSpPr>
              <a:spLocks/>
            </p:cNvSpPr>
            <p:nvPr userDrawn="1"/>
          </p:nvSpPr>
          <p:spPr bwMode="auto">
            <a:xfrm>
              <a:off x="5715000" y="2663825"/>
              <a:ext cx="115888" cy="115888"/>
            </a:xfrm>
            <a:custGeom>
              <a:avLst/>
              <a:gdLst>
                <a:gd name="T0" fmla="*/ 37 w 52"/>
                <a:gd name="T1" fmla="*/ 46 h 52"/>
                <a:gd name="T2" fmla="*/ 46 w 52"/>
                <a:gd name="T3" fmla="*/ 15 h 52"/>
                <a:gd name="T4" fmla="*/ 15 w 52"/>
                <a:gd name="T5" fmla="*/ 7 h 52"/>
                <a:gd name="T6" fmla="*/ 6 w 52"/>
                <a:gd name="T7" fmla="*/ 37 h 52"/>
                <a:gd name="T8" fmla="*/ 37 w 52"/>
                <a:gd name="T9" fmla="*/ 46 h 52"/>
              </a:gdLst>
              <a:ahLst/>
              <a:cxnLst>
                <a:cxn ang="0">
                  <a:pos x="T0" y="T1"/>
                </a:cxn>
                <a:cxn ang="0">
                  <a:pos x="T2" y="T3"/>
                </a:cxn>
                <a:cxn ang="0">
                  <a:pos x="T4" y="T5"/>
                </a:cxn>
                <a:cxn ang="0">
                  <a:pos x="T6" y="T7"/>
                </a:cxn>
                <a:cxn ang="0">
                  <a:pos x="T8" y="T9"/>
                </a:cxn>
              </a:cxnLst>
              <a:rect l="0" t="0" r="r" b="b"/>
              <a:pathLst>
                <a:path w="52" h="52">
                  <a:moveTo>
                    <a:pt x="37" y="46"/>
                  </a:moveTo>
                  <a:cubicBezTo>
                    <a:pt x="48" y="40"/>
                    <a:pt x="52" y="26"/>
                    <a:pt x="46" y="15"/>
                  </a:cubicBezTo>
                  <a:cubicBezTo>
                    <a:pt x="40" y="4"/>
                    <a:pt x="26" y="0"/>
                    <a:pt x="15" y="7"/>
                  </a:cubicBezTo>
                  <a:cubicBezTo>
                    <a:pt x="4" y="13"/>
                    <a:pt x="0" y="27"/>
                    <a:pt x="6" y="37"/>
                  </a:cubicBezTo>
                  <a:cubicBezTo>
                    <a:pt x="13" y="48"/>
                    <a:pt x="26" y="52"/>
                    <a:pt x="37" y="4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7" name="Freeform 19"/>
            <p:cNvSpPr>
              <a:spLocks/>
            </p:cNvSpPr>
            <p:nvPr userDrawn="1"/>
          </p:nvSpPr>
          <p:spPr bwMode="auto">
            <a:xfrm>
              <a:off x="3822700" y="4549775"/>
              <a:ext cx="112713" cy="115888"/>
            </a:xfrm>
            <a:custGeom>
              <a:avLst/>
              <a:gdLst>
                <a:gd name="T0" fmla="*/ 6 w 51"/>
                <a:gd name="T1" fmla="*/ 15 h 52"/>
                <a:gd name="T2" fmla="*/ 14 w 51"/>
                <a:gd name="T3" fmla="*/ 46 h 52"/>
                <a:gd name="T4" fmla="*/ 45 w 51"/>
                <a:gd name="T5" fmla="*/ 38 h 52"/>
                <a:gd name="T6" fmla="*/ 37 w 51"/>
                <a:gd name="T7" fmla="*/ 7 h 52"/>
                <a:gd name="T8" fmla="*/ 6 w 51"/>
                <a:gd name="T9" fmla="*/ 15 h 52"/>
              </a:gdLst>
              <a:ahLst/>
              <a:cxnLst>
                <a:cxn ang="0">
                  <a:pos x="T0" y="T1"/>
                </a:cxn>
                <a:cxn ang="0">
                  <a:pos x="T2" y="T3"/>
                </a:cxn>
                <a:cxn ang="0">
                  <a:pos x="T4" y="T5"/>
                </a:cxn>
                <a:cxn ang="0">
                  <a:pos x="T6" y="T7"/>
                </a:cxn>
                <a:cxn ang="0">
                  <a:pos x="T8" y="T9"/>
                </a:cxn>
              </a:cxnLst>
              <a:rect l="0" t="0" r="r" b="b"/>
              <a:pathLst>
                <a:path w="51" h="52">
                  <a:moveTo>
                    <a:pt x="6" y="15"/>
                  </a:moveTo>
                  <a:cubicBezTo>
                    <a:pt x="0" y="25"/>
                    <a:pt x="3" y="39"/>
                    <a:pt x="14" y="46"/>
                  </a:cubicBezTo>
                  <a:cubicBezTo>
                    <a:pt x="25" y="52"/>
                    <a:pt x="38" y="48"/>
                    <a:pt x="45" y="38"/>
                  </a:cubicBezTo>
                  <a:cubicBezTo>
                    <a:pt x="51" y="27"/>
                    <a:pt x="48" y="13"/>
                    <a:pt x="37" y="7"/>
                  </a:cubicBezTo>
                  <a:cubicBezTo>
                    <a:pt x="26" y="0"/>
                    <a:pt x="12" y="4"/>
                    <a:pt x="6" y="15"/>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 name="Freeform 20"/>
            <p:cNvSpPr>
              <a:spLocks/>
            </p:cNvSpPr>
            <p:nvPr userDrawn="1"/>
          </p:nvSpPr>
          <p:spPr bwMode="auto">
            <a:xfrm>
              <a:off x="5208588" y="2159000"/>
              <a:ext cx="112713" cy="115888"/>
            </a:xfrm>
            <a:custGeom>
              <a:avLst/>
              <a:gdLst>
                <a:gd name="T0" fmla="*/ 45 w 51"/>
                <a:gd name="T1" fmla="*/ 37 h 52"/>
                <a:gd name="T2" fmla="*/ 37 w 51"/>
                <a:gd name="T3" fmla="*/ 6 h 52"/>
                <a:gd name="T4" fmla="*/ 6 w 51"/>
                <a:gd name="T5" fmla="*/ 14 h 52"/>
                <a:gd name="T6" fmla="*/ 14 w 51"/>
                <a:gd name="T7" fmla="*/ 45 h 52"/>
                <a:gd name="T8" fmla="*/ 45 w 51"/>
                <a:gd name="T9" fmla="*/ 37 h 52"/>
              </a:gdLst>
              <a:ahLst/>
              <a:cxnLst>
                <a:cxn ang="0">
                  <a:pos x="T0" y="T1"/>
                </a:cxn>
                <a:cxn ang="0">
                  <a:pos x="T2" y="T3"/>
                </a:cxn>
                <a:cxn ang="0">
                  <a:pos x="T4" y="T5"/>
                </a:cxn>
                <a:cxn ang="0">
                  <a:pos x="T6" y="T7"/>
                </a:cxn>
                <a:cxn ang="0">
                  <a:pos x="T8" y="T9"/>
                </a:cxn>
              </a:cxnLst>
              <a:rect l="0" t="0" r="r" b="b"/>
              <a:pathLst>
                <a:path w="51" h="52">
                  <a:moveTo>
                    <a:pt x="45" y="37"/>
                  </a:moveTo>
                  <a:cubicBezTo>
                    <a:pt x="51" y="27"/>
                    <a:pt x="48" y="13"/>
                    <a:pt x="37" y="6"/>
                  </a:cubicBezTo>
                  <a:cubicBezTo>
                    <a:pt x="26" y="0"/>
                    <a:pt x="13" y="4"/>
                    <a:pt x="6" y="14"/>
                  </a:cubicBezTo>
                  <a:cubicBezTo>
                    <a:pt x="0" y="25"/>
                    <a:pt x="3" y="39"/>
                    <a:pt x="14" y="45"/>
                  </a:cubicBezTo>
                  <a:cubicBezTo>
                    <a:pt x="25" y="52"/>
                    <a:pt x="39" y="48"/>
                    <a:pt x="45" y="37"/>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9" name="Freeform 21"/>
            <p:cNvSpPr>
              <a:spLocks/>
            </p:cNvSpPr>
            <p:nvPr userDrawn="1"/>
          </p:nvSpPr>
          <p:spPr bwMode="auto">
            <a:xfrm>
              <a:off x="4157663" y="2024062"/>
              <a:ext cx="111125" cy="111125"/>
            </a:xfrm>
            <a:custGeom>
              <a:avLst/>
              <a:gdLst>
                <a:gd name="T0" fmla="*/ 47 w 50"/>
                <a:gd name="T1" fmla="*/ 19 h 50"/>
                <a:gd name="T2" fmla="*/ 20 w 50"/>
                <a:gd name="T3" fmla="*/ 3 h 50"/>
                <a:gd name="T4" fmla="*/ 3 w 50"/>
                <a:gd name="T5" fmla="*/ 31 h 50"/>
                <a:gd name="T6" fmla="*/ 31 w 50"/>
                <a:gd name="T7" fmla="*/ 47 h 50"/>
                <a:gd name="T8" fmla="*/ 47 w 50"/>
                <a:gd name="T9" fmla="*/ 19 h 50"/>
              </a:gdLst>
              <a:ahLst/>
              <a:cxnLst>
                <a:cxn ang="0">
                  <a:pos x="T0" y="T1"/>
                </a:cxn>
                <a:cxn ang="0">
                  <a:pos x="T2" y="T3"/>
                </a:cxn>
                <a:cxn ang="0">
                  <a:pos x="T4" y="T5"/>
                </a:cxn>
                <a:cxn ang="0">
                  <a:pos x="T6" y="T7"/>
                </a:cxn>
                <a:cxn ang="0">
                  <a:pos x="T8" y="T9"/>
                </a:cxn>
              </a:cxnLst>
              <a:rect l="0" t="0" r="r" b="b"/>
              <a:pathLst>
                <a:path w="50" h="50">
                  <a:moveTo>
                    <a:pt x="47" y="19"/>
                  </a:moveTo>
                  <a:cubicBezTo>
                    <a:pt x="44" y="7"/>
                    <a:pt x="32" y="0"/>
                    <a:pt x="20" y="3"/>
                  </a:cubicBezTo>
                  <a:cubicBezTo>
                    <a:pt x="7" y="6"/>
                    <a:pt x="0" y="18"/>
                    <a:pt x="3" y="31"/>
                  </a:cubicBezTo>
                  <a:cubicBezTo>
                    <a:pt x="6" y="43"/>
                    <a:pt x="19" y="50"/>
                    <a:pt x="31" y="47"/>
                  </a:cubicBezTo>
                  <a:cubicBezTo>
                    <a:pt x="43" y="44"/>
                    <a:pt x="50" y="31"/>
                    <a:pt x="47" y="1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0" name="Freeform 22"/>
            <p:cNvSpPr>
              <a:spLocks/>
            </p:cNvSpPr>
            <p:nvPr userDrawn="1"/>
          </p:nvSpPr>
          <p:spPr bwMode="auto">
            <a:xfrm>
              <a:off x="4875213" y="4689475"/>
              <a:ext cx="111125" cy="111125"/>
            </a:xfrm>
            <a:custGeom>
              <a:avLst/>
              <a:gdLst>
                <a:gd name="T0" fmla="*/ 3 w 50"/>
                <a:gd name="T1" fmla="*/ 31 h 50"/>
                <a:gd name="T2" fmla="*/ 30 w 50"/>
                <a:gd name="T3" fmla="*/ 47 h 50"/>
                <a:gd name="T4" fmla="*/ 47 w 50"/>
                <a:gd name="T5" fmla="*/ 19 h 50"/>
                <a:gd name="T6" fmla="*/ 19 w 50"/>
                <a:gd name="T7" fmla="*/ 3 h 50"/>
                <a:gd name="T8" fmla="*/ 3 w 50"/>
                <a:gd name="T9" fmla="*/ 31 h 50"/>
              </a:gdLst>
              <a:ahLst/>
              <a:cxnLst>
                <a:cxn ang="0">
                  <a:pos x="T0" y="T1"/>
                </a:cxn>
                <a:cxn ang="0">
                  <a:pos x="T2" y="T3"/>
                </a:cxn>
                <a:cxn ang="0">
                  <a:pos x="T4" y="T5"/>
                </a:cxn>
                <a:cxn ang="0">
                  <a:pos x="T6" y="T7"/>
                </a:cxn>
                <a:cxn ang="0">
                  <a:pos x="T8" y="T9"/>
                </a:cxn>
              </a:cxnLst>
              <a:rect l="0" t="0" r="r" b="b"/>
              <a:pathLst>
                <a:path w="50" h="50">
                  <a:moveTo>
                    <a:pt x="3" y="31"/>
                  </a:moveTo>
                  <a:cubicBezTo>
                    <a:pt x="6" y="43"/>
                    <a:pt x="18" y="50"/>
                    <a:pt x="30" y="47"/>
                  </a:cubicBezTo>
                  <a:cubicBezTo>
                    <a:pt x="43" y="44"/>
                    <a:pt x="50" y="32"/>
                    <a:pt x="47" y="19"/>
                  </a:cubicBezTo>
                  <a:cubicBezTo>
                    <a:pt x="44" y="7"/>
                    <a:pt x="31" y="0"/>
                    <a:pt x="19" y="3"/>
                  </a:cubicBezTo>
                  <a:cubicBezTo>
                    <a:pt x="7" y="6"/>
                    <a:pt x="0" y="19"/>
                    <a:pt x="3" y="3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1" name="Freeform 23"/>
            <p:cNvSpPr>
              <a:spLocks/>
            </p:cNvSpPr>
            <p:nvPr userDrawn="1"/>
          </p:nvSpPr>
          <p:spPr bwMode="auto">
            <a:xfrm>
              <a:off x="3536950" y="2381250"/>
              <a:ext cx="111125" cy="111125"/>
            </a:xfrm>
            <a:custGeom>
              <a:avLst/>
              <a:gdLst>
                <a:gd name="T0" fmla="*/ 41 w 50"/>
                <a:gd name="T1" fmla="*/ 9 h 50"/>
                <a:gd name="T2" fmla="*/ 9 w 50"/>
                <a:gd name="T3" fmla="*/ 9 h 50"/>
                <a:gd name="T4" fmla="*/ 9 w 50"/>
                <a:gd name="T5" fmla="*/ 41 h 50"/>
                <a:gd name="T6" fmla="*/ 41 w 50"/>
                <a:gd name="T7" fmla="*/ 41 h 50"/>
                <a:gd name="T8" fmla="*/ 41 w 50"/>
                <a:gd name="T9" fmla="*/ 9 h 50"/>
              </a:gdLst>
              <a:ahLst/>
              <a:cxnLst>
                <a:cxn ang="0">
                  <a:pos x="T0" y="T1"/>
                </a:cxn>
                <a:cxn ang="0">
                  <a:pos x="T2" y="T3"/>
                </a:cxn>
                <a:cxn ang="0">
                  <a:pos x="T4" y="T5"/>
                </a:cxn>
                <a:cxn ang="0">
                  <a:pos x="T6" y="T7"/>
                </a:cxn>
                <a:cxn ang="0">
                  <a:pos x="T8" y="T9"/>
                </a:cxn>
              </a:cxnLst>
              <a:rect l="0" t="0" r="r" b="b"/>
              <a:pathLst>
                <a:path w="50" h="50">
                  <a:moveTo>
                    <a:pt x="41" y="9"/>
                  </a:moveTo>
                  <a:cubicBezTo>
                    <a:pt x="32" y="0"/>
                    <a:pt x="18" y="0"/>
                    <a:pt x="9" y="9"/>
                  </a:cubicBezTo>
                  <a:cubicBezTo>
                    <a:pt x="0" y="17"/>
                    <a:pt x="0" y="32"/>
                    <a:pt x="9" y="41"/>
                  </a:cubicBezTo>
                  <a:cubicBezTo>
                    <a:pt x="17" y="49"/>
                    <a:pt x="32" y="50"/>
                    <a:pt x="41" y="41"/>
                  </a:cubicBezTo>
                  <a:cubicBezTo>
                    <a:pt x="49" y="32"/>
                    <a:pt x="50" y="18"/>
                    <a:pt x="41" y="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2" name="Freeform 24"/>
            <p:cNvSpPr>
              <a:spLocks/>
            </p:cNvSpPr>
            <p:nvPr userDrawn="1"/>
          </p:nvSpPr>
          <p:spPr bwMode="auto">
            <a:xfrm>
              <a:off x="5495925" y="4332287"/>
              <a:ext cx="111125" cy="111125"/>
            </a:xfrm>
            <a:custGeom>
              <a:avLst/>
              <a:gdLst>
                <a:gd name="T0" fmla="*/ 9 w 50"/>
                <a:gd name="T1" fmla="*/ 41 h 50"/>
                <a:gd name="T2" fmla="*/ 41 w 50"/>
                <a:gd name="T3" fmla="*/ 41 h 50"/>
                <a:gd name="T4" fmla="*/ 41 w 50"/>
                <a:gd name="T5" fmla="*/ 9 h 50"/>
                <a:gd name="T6" fmla="*/ 9 w 50"/>
                <a:gd name="T7" fmla="*/ 9 h 50"/>
                <a:gd name="T8" fmla="*/ 9 w 50"/>
                <a:gd name="T9" fmla="*/ 41 h 50"/>
              </a:gdLst>
              <a:ahLst/>
              <a:cxnLst>
                <a:cxn ang="0">
                  <a:pos x="T0" y="T1"/>
                </a:cxn>
                <a:cxn ang="0">
                  <a:pos x="T2" y="T3"/>
                </a:cxn>
                <a:cxn ang="0">
                  <a:pos x="T4" y="T5"/>
                </a:cxn>
                <a:cxn ang="0">
                  <a:pos x="T6" y="T7"/>
                </a:cxn>
                <a:cxn ang="0">
                  <a:pos x="T8" y="T9"/>
                </a:cxn>
              </a:cxnLst>
              <a:rect l="0" t="0" r="r" b="b"/>
              <a:pathLst>
                <a:path w="50" h="50">
                  <a:moveTo>
                    <a:pt x="9" y="41"/>
                  </a:moveTo>
                  <a:cubicBezTo>
                    <a:pt x="18" y="50"/>
                    <a:pt x="32" y="50"/>
                    <a:pt x="41" y="41"/>
                  </a:cubicBezTo>
                  <a:cubicBezTo>
                    <a:pt x="50" y="33"/>
                    <a:pt x="50" y="18"/>
                    <a:pt x="41" y="9"/>
                  </a:cubicBezTo>
                  <a:cubicBezTo>
                    <a:pt x="33" y="1"/>
                    <a:pt x="18" y="0"/>
                    <a:pt x="9" y="9"/>
                  </a:cubicBezTo>
                  <a:cubicBezTo>
                    <a:pt x="1" y="18"/>
                    <a:pt x="0" y="32"/>
                    <a:pt x="9" y="4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 name="Freeform 25"/>
            <p:cNvSpPr>
              <a:spLocks/>
            </p:cNvSpPr>
            <p:nvPr userDrawn="1"/>
          </p:nvSpPr>
          <p:spPr bwMode="auto">
            <a:xfrm>
              <a:off x="3178175" y="2998787"/>
              <a:ext cx="111125" cy="111125"/>
            </a:xfrm>
            <a:custGeom>
              <a:avLst/>
              <a:gdLst>
                <a:gd name="T0" fmla="*/ 31 w 50"/>
                <a:gd name="T1" fmla="*/ 3 h 50"/>
                <a:gd name="T2" fmla="*/ 3 w 50"/>
                <a:gd name="T3" fmla="*/ 19 h 50"/>
                <a:gd name="T4" fmla="*/ 19 w 50"/>
                <a:gd name="T5" fmla="*/ 47 h 50"/>
                <a:gd name="T6" fmla="*/ 47 w 50"/>
                <a:gd name="T7" fmla="*/ 31 h 50"/>
                <a:gd name="T8" fmla="*/ 31 w 50"/>
                <a:gd name="T9" fmla="*/ 3 h 50"/>
              </a:gdLst>
              <a:ahLst/>
              <a:cxnLst>
                <a:cxn ang="0">
                  <a:pos x="T0" y="T1"/>
                </a:cxn>
                <a:cxn ang="0">
                  <a:pos x="T2" y="T3"/>
                </a:cxn>
                <a:cxn ang="0">
                  <a:pos x="T4" y="T5"/>
                </a:cxn>
                <a:cxn ang="0">
                  <a:pos x="T6" y="T7"/>
                </a:cxn>
                <a:cxn ang="0">
                  <a:pos x="T8" y="T9"/>
                </a:cxn>
              </a:cxnLst>
              <a:rect l="0" t="0" r="r" b="b"/>
              <a:pathLst>
                <a:path w="50" h="50">
                  <a:moveTo>
                    <a:pt x="31" y="3"/>
                  </a:moveTo>
                  <a:cubicBezTo>
                    <a:pt x="19" y="0"/>
                    <a:pt x="6" y="7"/>
                    <a:pt x="3" y="19"/>
                  </a:cubicBezTo>
                  <a:cubicBezTo>
                    <a:pt x="0" y="31"/>
                    <a:pt x="7" y="44"/>
                    <a:pt x="19" y="47"/>
                  </a:cubicBezTo>
                  <a:cubicBezTo>
                    <a:pt x="31" y="50"/>
                    <a:pt x="43" y="43"/>
                    <a:pt x="47" y="31"/>
                  </a:cubicBezTo>
                  <a:cubicBezTo>
                    <a:pt x="50" y="19"/>
                    <a:pt x="43" y="7"/>
                    <a:pt x="31" y="3"/>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4" name="Freeform 26"/>
            <p:cNvSpPr>
              <a:spLocks/>
            </p:cNvSpPr>
            <p:nvPr userDrawn="1"/>
          </p:nvSpPr>
          <p:spPr bwMode="auto">
            <a:xfrm>
              <a:off x="5854700" y="3714750"/>
              <a:ext cx="111125" cy="111125"/>
            </a:xfrm>
            <a:custGeom>
              <a:avLst/>
              <a:gdLst>
                <a:gd name="T0" fmla="*/ 19 w 50"/>
                <a:gd name="T1" fmla="*/ 47 h 50"/>
                <a:gd name="T2" fmla="*/ 47 w 50"/>
                <a:gd name="T3" fmla="*/ 31 h 50"/>
                <a:gd name="T4" fmla="*/ 31 w 50"/>
                <a:gd name="T5" fmla="*/ 3 h 50"/>
                <a:gd name="T6" fmla="*/ 3 w 50"/>
                <a:gd name="T7" fmla="*/ 19 h 50"/>
                <a:gd name="T8" fmla="*/ 19 w 50"/>
                <a:gd name="T9" fmla="*/ 47 h 50"/>
              </a:gdLst>
              <a:ahLst/>
              <a:cxnLst>
                <a:cxn ang="0">
                  <a:pos x="T0" y="T1"/>
                </a:cxn>
                <a:cxn ang="0">
                  <a:pos x="T2" y="T3"/>
                </a:cxn>
                <a:cxn ang="0">
                  <a:pos x="T4" y="T5"/>
                </a:cxn>
                <a:cxn ang="0">
                  <a:pos x="T6" y="T7"/>
                </a:cxn>
                <a:cxn ang="0">
                  <a:pos x="T8" y="T9"/>
                </a:cxn>
              </a:cxnLst>
              <a:rect l="0" t="0" r="r" b="b"/>
              <a:pathLst>
                <a:path w="50" h="50">
                  <a:moveTo>
                    <a:pt x="19" y="47"/>
                  </a:moveTo>
                  <a:cubicBezTo>
                    <a:pt x="31" y="50"/>
                    <a:pt x="44" y="43"/>
                    <a:pt x="47" y="31"/>
                  </a:cubicBezTo>
                  <a:cubicBezTo>
                    <a:pt x="50" y="19"/>
                    <a:pt x="43" y="6"/>
                    <a:pt x="31" y="3"/>
                  </a:cubicBezTo>
                  <a:cubicBezTo>
                    <a:pt x="19" y="0"/>
                    <a:pt x="7" y="7"/>
                    <a:pt x="3" y="19"/>
                  </a:cubicBezTo>
                  <a:cubicBezTo>
                    <a:pt x="0" y="31"/>
                    <a:pt x="7" y="43"/>
                    <a:pt x="19" y="47"/>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5" name="Freeform 27"/>
            <p:cNvSpPr>
              <a:spLocks/>
            </p:cNvSpPr>
            <p:nvPr userDrawn="1"/>
          </p:nvSpPr>
          <p:spPr bwMode="auto">
            <a:xfrm>
              <a:off x="3178175" y="3714750"/>
              <a:ext cx="111125" cy="111125"/>
            </a:xfrm>
            <a:custGeom>
              <a:avLst/>
              <a:gdLst>
                <a:gd name="T0" fmla="*/ 19 w 50"/>
                <a:gd name="T1" fmla="*/ 3 h 50"/>
                <a:gd name="T2" fmla="*/ 3 w 50"/>
                <a:gd name="T3" fmla="*/ 30 h 50"/>
                <a:gd name="T4" fmla="*/ 31 w 50"/>
                <a:gd name="T5" fmla="*/ 47 h 50"/>
                <a:gd name="T6" fmla="*/ 47 w 50"/>
                <a:gd name="T7" fmla="*/ 19 h 50"/>
                <a:gd name="T8" fmla="*/ 19 w 50"/>
                <a:gd name="T9" fmla="*/ 3 h 50"/>
              </a:gdLst>
              <a:ahLst/>
              <a:cxnLst>
                <a:cxn ang="0">
                  <a:pos x="T0" y="T1"/>
                </a:cxn>
                <a:cxn ang="0">
                  <a:pos x="T2" y="T3"/>
                </a:cxn>
                <a:cxn ang="0">
                  <a:pos x="T4" y="T5"/>
                </a:cxn>
                <a:cxn ang="0">
                  <a:pos x="T6" y="T7"/>
                </a:cxn>
                <a:cxn ang="0">
                  <a:pos x="T8" y="T9"/>
                </a:cxn>
              </a:cxnLst>
              <a:rect l="0" t="0" r="r" b="b"/>
              <a:pathLst>
                <a:path w="50" h="50">
                  <a:moveTo>
                    <a:pt x="19" y="3"/>
                  </a:moveTo>
                  <a:cubicBezTo>
                    <a:pt x="7" y="6"/>
                    <a:pt x="0" y="18"/>
                    <a:pt x="3" y="30"/>
                  </a:cubicBezTo>
                  <a:cubicBezTo>
                    <a:pt x="6" y="43"/>
                    <a:pt x="18" y="50"/>
                    <a:pt x="31" y="47"/>
                  </a:cubicBezTo>
                  <a:cubicBezTo>
                    <a:pt x="43" y="44"/>
                    <a:pt x="50" y="31"/>
                    <a:pt x="47" y="19"/>
                  </a:cubicBezTo>
                  <a:cubicBezTo>
                    <a:pt x="44" y="7"/>
                    <a:pt x="31" y="0"/>
                    <a:pt x="19" y="3"/>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6" name="Freeform 28"/>
            <p:cNvSpPr>
              <a:spLocks/>
            </p:cNvSpPr>
            <p:nvPr userDrawn="1"/>
          </p:nvSpPr>
          <p:spPr bwMode="auto">
            <a:xfrm>
              <a:off x="5854700" y="2998787"/>
              <a:ext cx="111125" cy="111125"/>
            </a:xfrm>
            <a:custGeom>
              <a:avLst/>
              <a:gdLst>
                <a:gd name="T0" fmla="*/ 31 w 50"/>
                <a:gd name="T1" fmla="*/ 47 h 50"/>
                <a:gd name="T2" fmla="*/ 47 w 50"/>
                <a:gd name="T3" fmla="*/ 20 h 50"/>
                <a:gd name="T4" fmla="*/ 19 w 50"/>
                <a:gd name="T5" fmla="*/ 3 h 50"/>
                <a:gd name="T6" fmla="*/ 3 w 50"/>
                <a:gd name="T7" fmla="*/ 31 h 50"/>
                <a:gd name="T8" fmla="*/ 31 w 50"/>
                <a:gd name="T9" fmla="*/ 47 h 50"/>
              </a:gdLst>
              <a:ahLst/>
              <a:cxnLst>
                <a:cxn ang="0">
                  <a:pos x="T0" y="T1"/>
                </a:cxn>
                <a:cxn ang="0">
                  <a:pos x="T2" y="T3"/>
                </a:cxn>
                <a:cxn ang="0">
                  <a:pos x="T4" y="T5"/>
                </a:cxn>
                <a:cxn ang="0">
                  <a:pos x="T6" y="T7"/>
                </a:cxn>
                <a:cxn ang="0">
                  <a:pos x="T8" y="T9"/>
                </a:cxn>
              </a:cxnLst>
              <a:rect l="0" t="0" r="r" b="b"/>
              <a:pathLst>
                <a:path w="50" h="50">
                  <a:moveTo>
                    <a:pt x="31" y="47"/>
                  </a:moveTo>
                  <a:cubicBezTo>
                    <a:pt x="43" y="44"/>
                    <a:pt x="50" y="32"/>
                    <a:pt x="47" y="20"/>
                  </a:cubicBezTo>
                  <a:cubicBezTo>
                    <a:pt x="44" y="7"/>
                    <a:pt x="32" y="0"/>
                    <a:pt x="19" y="3"/>
                  </a:cubicBezTo>
                  <a:cubicBezTo>
                    <a:pt x="7" y="6"/>
                    <a:pt x="0" y="19"/>
                    <a:pt x="3" y="31"/>
                  </a:cubicBezTo>
                  <a:cubicBezTo>
                    <a:pt x="6" y="43"/>
                    <a:pt x="19" y="50"/>
                    <a:pt x="31" y="47"/>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7" name="Freeform 29"/>
            <p:cNvSpPr>
              <a:spLocks/>
            </p:cNvSpPr>
            <p:nvPr userDrawn="1"/>
          </p:nvSpPr>
          <p:spPr bwMode="auto">
            <a:xfrm>
              <a:off x="3536950" y="4332287"/>
              <a:ext cx="111125" cy="111125"/>
            </a:xfrm>
            <a:custGeom>
              <a:avLst/>
              <a:gdLst>
                <a:gd name="T0" fmla="*/ 9 w 50"/>
                <a:gd name="T1" fmla="*/ 9 h 50"/>
                <a:gd name="T2" fmla="*/ 9 w 50"/>
                <a:gd name="T3" fmla="*/ 41 h 50"/>
                <a:gd name="T4" fmla="*/ 41 w 50"/>
                <a:gd name="T5" fmla="*/ 41 h 50"/>
                <a:gd name="T6" fmla="*/ 41 w 50"/>
                <a:gd name="T7" fmla="*/ 9 h 50"/>
                <a:gd name="T8" fmla="*/ 9 w 50"/>
                <a:gd name="T9" fmla="*/ 9 h 50"/>
              </a:gdLst>
              <a:ahLst/>
              <a:cxnLst>
                <a:cxn ang="0">
                  <a:pos x="T0" y="T1"/>
                </a:cxn>
                <a:cxn ang="0">
                  <a:pos x="T2" y="T3"/>
                </a:cxn>
                <a:cxn ang="0">
                  <a:pos x="T4" y="T5"/>
                </a:cxn>
                <a:cxn ang="0">
                  <a:pos x="T6" y="T7"/>
                </a:cxn>
                <a:cxn ang="0">
                  <a:pos x="T8" y="T9"/>
                </a:cxn>
              </a:cxnLst>
              <a:rect l="0" t="0" r="r" b="b"/>
              <a:pathLst>
                <a:path w="50" h="50">
                  <a:moveTo>
                    <a:pt x="9" y="9"/>
                  </a:moveTo>
                  <a:cubicBezTo>
                    <a:pt x="0" y="18"/>
                    <a:pt x="0" y="32"/>
                    <a:pt x="9" y="41"/>
                  </a:cubicBezTo>
                  <a:cubicBezTo>
                    <a:pt x="17" y="50"/>
                    <a:pt x="32" y="50"/>
                    <a:pt x="41" y="41"/>
                  </a:cubicBezTo>
                  <a:cubicBezTo>
                    <a:pt x="49" y="33"/>
                    <a:pt x="50" y="18"/>
                    <a:pt x="41" y="9"/>
                  </a:cubicBezTo>
                  <a:cubicBezTo>
                    <a:pt x="32" y="1"/>
                    <a:pt x="18" y="0"/>
                    <a:pt x="9" y="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8" name="Freeform 30"/>
            <p:cNvSpPr>
              <a:spLocks/>
            </p:cNvSpPr>
            <p:nvPr userDrawn="1"/>
          </p:nvSpPr>
          <p:spPr bwMode="auto">
            <a:xfrm>
              <a:off x="5495925" y="2381250"/>
              <a:ext cx="111125" cy="111125"/>
            </a:xfrm>
            <a:custGeom>
              <a:avLst/>
              <a:gdLst>
                <a:gd name="T0" fmla="*/ 41 w 50"/>
                <a:gd name="T1" fmla="*/ 41 h 50"/>
                <a:gd name="T2" fmla="*/ 41 w 50"/>
                <a:gd name="T3" fmla="*/ 9 h 50"/>
                <a:gd name="T4" fmla="*/ 9 w 50"/>
                <a:gd name="T5" fmla="*/ 9 h 50"/>
                <a:gd name="T6" fmla="*/ 9 w 50"/>
                <a:gd name="T7" fmla="*/ 41 h 50"/>
                <a:gd name="T8" fmla="*/ 41 w 50"/>
                <a:gd name="T9" fmla="*/ 41 h 50"/>
              </a:gdLst>
              <a:ahLst/>
              <a:cxnLst>
                <a:cxn ang="0">
                  <a:pos x="T0" y="T1"/>
                </a:cxn>
                <a:cxn ang="0">
                  <a:pos x="T2" y="T3"/>
                </a:cxn>
                <a:cxn ang="0">
                  <a:pos x="T4" y="T5"/>
                </a:cxn>
                <a:cxn ang="0">
                  <a:pos x="T6" y="T7"/>
                </a:cxn>
                <a:cxn ang="0">
                  <a:pos x="T8" y="T9"/>
                </a:cxn>
              </a:cxnLst>
              <a:rect l="0" t="0" r="r" b="b"/>
              <a:pathLst>
                <a:path w="50" h="50">
                  <a:moveTo>
                    <a:pt x="41" y="41"/>
                  </a:moveTo>
                  <a:cubicBezTo>
                    <a:pt x="50" y="32"/>
                    <a:pt x="50" y="18"/>
                    <a:pt x="41" y="9"/>
                  </a:cubicBezTo>
                  <a:cubicBezTo>
                    <a:pt x="33" y="0"/>
                    <a:pt x="18" y="0"/>
                    <a:pt x="9" y="9"/>
                  </a:cubicBezTo>
                  <a:cubicBezTo>
                    <a:pt x="1" y="17"/>
                    <a:pt x="0" y="32"/>
                    <a:pt x="9" y="41"/>
                  </a:cubicBezTo>
                  <a:cubicBezTo>
                    <a:pt x="18" y="49"/>
                    <a:pt x="32" y="50"/>
                    <a:pt x="41" y="4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9" name="Freeform 31"/>
            <p:cNvSpPr>
              <a:spLocks/>
            </p:cNvSpPr>
            <p:nvPr userDrawn="1"/>
          </p:nvSpPr>
          <p:spPr bwMode="auto">
            <a:xfrm>
              <a:off x="4157663" y="4689475"/>
              <a:ext cx="111125" cy="111125"/>
            </a:xfrm>
            <a:custGeom>
              <a:avLst/>
              <a:gdLst>
                <a:gd name="T0" fmla="*/ 3 w 50"/>
                <a:gd name="T1" fmla="*/ 19 h 50"/>
                <a:gd name="T2" fmla="*/ 19 w 50"/>
                <a:gd name="T3" fmla="*/ 47 h 50"/>
                <a:gd name="T4" fmla="*/ 47 w 50"/>
                <a:gd name="T5" fmla="*/ 31 h 50"/>
                <a:gd name="T6" fmla="*/ 31 w 50"/>
                <a:gd name="T7" fmla="*/ 3 h 50"/>
                <a:gd name="T8" fmla="*/ 3 w 50"/>
                <a:gd name="T9" fmla="*/ 19 h 50"/>
              </a:gdLst>
              <a:ahLst/>
              <a:cxnLst>
                <a:cxn ang="0">
                  <a:pos x="T0" y="T1"/>
                </a:cxn>
                <a:cxn ang="0">
                  <a:pos x="T2" y="T3"/>
                </a:cxn>
                <a:cxn ang="0">
                  <a:pos x="T4" y="T5"/>
                </a:cxn>
                <a:cxn ang="0">
                  <a:pos x="T6" y="T7"/>
                </a:cxn>
                <a:cxn ang="0">
                  <a:pos x="T8" y="T9"/>
                </a:cxn>
              </a:cxnLst>
              <a:rect l="0" t="0" r="r" b="b"/>
              <a:pathLst>
                <a:path w="50" h="50">
                  <a:moveTo>
                    <a:pt x="3" y="19"/>
                  </a:moveTo>
                  <a:cubicBezTo>
                    <a:pt x="0" y="31"/>
                    <a:pt x="7" y="44"/>
                    <a:pt x="19" y="47"/>
                  </a:cubicBezTo>
                  <a:cubicBezTo>
                    <a:pt x="31" y="50"/>
                    <a:pt x="44" y="43"/>
                    <a:pt x="47" y="31"/>
                  </a:cubicBezTo>
                  <a:cubicBezTo>
                    <a:pt x="50" y="19"/>
                    <a:pt x="43" y="7"/>
                    <a:pt x="31" y="3"/>
                  </a:cubicBezTo>
                  <a:cubicBezTo>
                    <a:pt x="19" y="0"/>
                    <a:pt x="7" y="7"/>
                    <a:pt x="3" y="1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0" name="Freeform 32"/>
            <p:cNvSpPr>
              <a:spLocks/>
            </p:cNvSpPr>
            <p:nvPr userDrawn="1"/>
          </p:nvSpPr>
          <p:spPr bwMode="auto">
            <a:xfrm>
              <a:off x="4875213" y="2024062"/>
              <a:ext cx="111125" cy="111125"/>
            </a:xfrm>
            <a:custGeom>
              <a:avLst/>
              <a:gdLst>
                <a:gd name="T0" fmla="*/ 47 w 50"/>
                <a:gd name="T1" fmla="*/ 31 h 50"/>
                <a:gd name="T2" fmla="*/ 31 w 50"/>
                <a:gd name="T3" fmla="*/ 3 h 50"/>
                <a:gd name="T4" fmla="*/ 3 w 50"/>
                <a:gd name="T5" fmla="*/ 19 h 50"/>
                <a:gd name="T6" fmla="*/ 19 w 50"/>
                <a:gd name="T7" fmla="*/ 47 h 50"/>
                <a:gd name="T8" fmla="*/ 47 w 50"/>
                <a:gd name="T9" fmla="*/ 31 h 50"/>
              </a:gdLst>
              <a:ahLst/>
              <a:cxnLst>
                <a:cxn ang="0">
                  <a:pos x="T0" y="T1"/>
                </a:cxn>
                <a:cxn ang="0">
                  <a:pos x="T2" y="T3"/>
                </a:cxn>
                <a:cxn ang="0">
                  <a:pos x="T4" y="T5"/>
                </a:cxn>
                <a:cxn ang="0">
                  <a:pos x="T6" y="T7"/>
                </a:cxn>
                <a:cxn ang="0">
                  <a:pos x="T8" y="T9"/>
                </a:cxn>
              </a:cxnLst>
              <a:rect l="0" t="0" r="r" b="b"/>
              <a:pathLst>
                <a:path w="50" h="50">
                  <a:moveTo>
                    <a:pt x="47" y="31"/>
                  </a:moveTo>
                  <a:cubicBezTo>
                    <a:pt x="50" y="19"/>
                    <a:pt x="43" y="6"/>
                    <a:pt x="31" y="3"/>
                  </a:cubicBezTo>
                  <a:cubicBezTo>
                    <a:pt x="19" y="0"/>
                    <a:pt x="6" y="7"/>
                    <a:pt x="3" y="19"/>
                  </a:cubicBezTo>
                  <a:cubicBezTo>
                    <a:pt x="0" y="31"/>
                    <a:pt x="7" y="43"/>
                    <a:pt x="19" y="47"/>
                  </a:cubicBezTo>
                  <a:cubicBezTo>
                    <a:pt x="31" y="50"/>
                    <a:pt x="43" y="43"/>
                    <a:pt x="47" y="3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grpSp>
      <p:sp>
        <p:nvSpPr>
          <p:cNvPr id="31" name="Text Placeholder 3"/>
          <p:cNvSpPr>
            <a:spLocks noGrp="1"/>
          </p:cNvSpPr>
          <p:nvPr>
            <p:ph type="body" sz="quarter" idx="10"/>
          </p:nvPr>
        </p:nvSpPr>
        <p:spPr>
          <a:xfrm>
            <a:off x="5033783" y="2629677"/>
            <a:ext cx="6866292" cy="63569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32" name="Text Placeholder 5"/>
          <p:cNvSpPr>
            <a:spLocks noGrp="1"/>
          </p:cNvSpPr>
          <p:nvPr>
            <p:ph type="body" sz="quarter" idx="11"/>
          </p:nvPr>
        </p:nvSpPr>
        <p:spPr>
          <a:xfrm>
            <a:off x="5033783" y="3265377"/>
            <a:ext cx="6866292" cy="714197"/>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2367672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1">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185110" y="1233377"/>
            <a:ext cx="11821785"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37260578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2">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171741" y="1233377"/>
            <a:ext cx="5711611"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Picture Placeholder 2"/>
          <p:cNvSpPr>
            <a:spLocks noGrp="1"/>
          </p:cNvSpPr>
          <p:nvPr>
            <p:ph type="pic" sz="quarter" idx="21"/>
          </p:nvPr>
        </p:nvSpPr>
        <p:spPr>
          <a:xfrm>
            <a:off x="6039297" y="1233380"/>
            <a:ext cx="5968361" cy="5072173"/>
          </a:xfrm>
          <a:prstGeom prst="rect">
            <a:avLst/>
          </a:prstGeom>
        </p:spPr>
        <p:txBody>
          <a:bodyPr/>
          <a:lstStyle>
            <a:lvl1pPr>
              <a:defRPr>
                <a:ln>
                  <a:noFill/>
                </a:ln>
                <a:solidFill>
                  <a:srgbClr val="50A5AB"/>
                </a:solidFill>
              </a:defRPr>
            </a:lvl1pPr>
          </a:lstStyle>
          <a:p>
            <a:endParaRPr lang="en-US" dirty="0"/>
          </a:p>
        </p:txBody>
      </p:sp>
      <p:cxnSp>
        <p:nvCxnSpPr>
          <p:cNvPr id="6" name="Straight Connector 5"/>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341244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0573118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3">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6294475" y="1233377"/>
            <a:ext cx="5713180"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Picture Placeholder 2"/>
          <p:cNvSpPr>
            <a:spLocks noGrp="1"/>
          </p:cNvSpPr>
          <p:nvPr>
            <p:ph type="pic" sz="quarter" idx="21"/>
          </p:nvPr>
        </p:nvSpPr>
        <p:spPr>
          <a:xfrm>
            <a:off x="171742" y="1233380"/>
            <a:ext cx="5968361" cy="5072173"/>
          </a:xfrm>
          <a:prstGeom prst="rect">
            <a:avLst/>
          </a:prstGeom>
        </p:spPr>
        <p:txBody>
          <a:bodyPr/>
          <a:lstStyle>
            <a:lvl1pPr>
              <a:defRPr>
                <a:ln>
                  <a:noFill/>
                </a:ln>
                <a:solidFill>
                  <a:srgbClr val="50A5AB"/>
                </a:solidFill>
              </a:defRPr>
            </a:lvl1pPr>
          </a:lstStyle>
          <a:p>
            <a:endParaRPr lang="en-US" dirty="0"/>
          </a:p>
        </p:txBody>
      </p:sp>
      <p:cxnSp>
        <p:nvCxnSpPr>
          <p:cNvPr id="5" name="Straight Connector 4"/>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769953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4">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98479" y="2"/>
            <a:ext cx="12518069" cy="6464594"/>
          </a:xfrm>
          <a:prstGeom prst="rect">
            <a:avLst/>
          </a:prstGeom>
        </p:spPr>
      </p:pic>
      <p:sp>
        <p:nvSpPr>
          <p:cNvPr id="8" name="Text Placeholder 3"/>
          <p:cNvSpPr>
            <a:spLocks noGrp="1"/>
          </p:cNvSpPr>
          <p:nvPr>
            <p:ph type="body" sz="quarter" idx="10"/>
          </p:nvPr>
        </p:nvSpPr>
        <p:spPr>
          <a:xfrm>
            <a:off x="0" y="6"/>
            <a:ext cx="12192000" cy="1073887"/>
          </a:xfrm>
          <a:prstGeom prst="rect">
            <a:avLst/>
          </a:prstGeom>
        </p:spPr>
        <p:txBody>
          <a:bodyPr anchor="ctr"/>
          <a:lstStyle>
            <a:lvl1pPr marL="0" indent="0" algn="l">
              <a:buNone/>
              <a:defRPr sz="3000" b="1">
                <a:solidFill>
                  <a:srgbClr val="008C99"/>
                </a:solidFill>
                <a:latin typeface="Gill Sans MT" panose="020B0502020104020203" pitchFamily="34" charset="0"/>
              </a:defRPr>
            </a:lvl1pPr>
          </a:lstStyle>
          <a:p>
            <a:pPr lvl="0"/>
            <a:r>
              <a:rPr lang="en-US" dirty="0"/>
              <a:t>Edit Master text styles</a:t>
            </a:r>
          </a:p>
        </p:txBody>
      </p:sp>
      <p:sp>
        <p:nvSpPr>
          <p:cNvPr id="9" name="Text Placeholder 5"/>
          <p:cNvSpPr>
            <a:spLocks noGrp="1"/>
          </p:cNvSpPr>
          <p:nvPr>
            <p:ph type="body" sz="quarter" idx="16"/>
          </p:nvPr>
        </p:nvSpPr>
        <p:spPr>
          <a:xfrm>
            <a:off x="171117" y="1197466"/>
            <a:ext cx="4606443" cy="446653"/>
          </a:xfrm>
          <a:prstGeom prst="rect">
            <a:avLst/>
          </a:prstGeom>
        </p:spPr>
        <p:txBody>
          <a:bodyPr/>
          <a:lstStyle>
            <a:lvl1pPr marL="0" indent="0" algn="l">
              <a:buNone/>
              <a:defRPr>
                <a:solidFill>
                  <a:srgbClr val="50A5AB"/>
                </a:solidFill>
                <a:latin typeface="Gill Sans MT" panose="020B0502020104020203" pitchFamily="34" charset="0"/>
              </a:defRPr>
            </a:lvl1pPr>
          </a:lstStyle>
          <a:p>
            <a:pPr lvl="0"/>
            <a:r>
              <a:rPr lang="en-US" dirty="0"/>
              <a:t>Edit Master text styles</a:t>
            </a:r>
          </a:p>
        </p:txBody>
      </p:sp>
      <p:sp>
        <p:nvSpPr>
          <p:cNvPr id="10" name="Text Placeholder 5"/>
          <p:cNvSpPr>
            <a:spLocks noGrp="1"/>
          </p:cNvSpPr>
          <p:nvPr>
            <p:ph type="body" sz="quarter" idx="19"/>
          </p:nvPr>
        </p:nvSpPr>
        <p:spPr>
          <a:xfrm>
            <a:off x="7401257" y="1197466"/>
            <a:ext cx="4606443" cy="446653"/>
          </a:xfrm>
          <a:prstGeom prst="rect">
            <a:avLst/>
          </a:prstGeom>
        </p:spPr>
        <p:txBody>
          <a:bodyPr/>
          <a:lstStyle>
            <a:lvl1pPr marL="0" indent="0" algn="l">
              <a:buNone/>
              <a:defRPr>
                <a:solidFill>
                  <a:srgbClr val="50A5AB"/>
                </a:solidFill>
                <a:latin typeface="Gill Sans MT" panose="020B0502020104020203" pitchFamily="34" charset="0"/>
              </a:defRPr>
            </a:lvl1pPr>
          </a:lstStyle>
          <a:p>
            <a:pPr lvl="0"/>
            <a:r>
              <a:rPr lang="en-US" dirty="0"/>
              <a:t>Edit Master text styles</a:t>
            </a:r>
          </a:p>
        </p:txBody>
      </p:sp>
      <p:sp>
        <p:nvSpPr>
          <p:cNvPr id="11" name="Text Placeholder 3"/>
          <p:cNvSpPr>
            <a:spLocks noGrp="1"/>
          </p:cNvSpPr>
          <p:nvPr>
            <p:ph type="body" sz="quarter" idx="20"/>
          </p:nvPr>
        </p:nvSpPr>
        <p:spPr>
          <a:xfrm>
            <a:off x="171741" y="1767688"/>
            <a:ext cx="4605867" cy="4452360"/>
          </a:xfrm>
          <a:prstGeom prst="rect">
            <a:avLst/>
          </a:prstGeom>
        </p:spPr>
        <p:txBody>
          <a:bodyPr/>
          <a:lstStyle>
            <a:lvl1pPr marL="171450" indent="-171450">
              <a:buFontTx/>
              <a:buBlip>
                <a:blip r:embed="rId4"/>
              </a:buBlip>
              <a:defRPr>
                <a:solidFill>
                  <a:srgbClr val="50A5AB"/>
                </a:solidFill>
              </a:defRPr>
            </a:lvl1pPr>
            <a:lvl2pPr marL="514350" indent="-171450">
              <a:buFontTx/>
              <a:buBlip>
                <a:blip r:embed="rId5"/>
              </a:buBlip>
              <a:defRPr>
                <a:solidFill>
                  <a:srgbClr val="50A5AB"/>
                </a:solidFill>
              </a:defRPr>
            </a:lvl2pPr>
            <a:lvl3pPr marL="857250" indent="-171450">
              <a:buFontTx/>
              <a:buBlip>
                <a:blip r:embed="rId6"/>
              </a:buBlip>
              <a:defRPr>
                <a:solidFill>
                  <a:srgbClr val="50A5AB"/>
                </a:solidFill>
              </a:defRPr>
            </a:lvl3pPr>
            <a:lvl4pPr marL="1200150" indent="-171450">
              <a:buFontTx/>
              <a:buBlip>
                <a:blip r:embed="rId7"/>
              </a:buBlip>
              <a:defRPr>
                <a:solidFill>
                  <a:srgbClr val="50A5AB"/>
                </a:solidFill>
              </a:defRPr>
            </a:lvl4pPr>
            <a:lvl5pPr marL="1543050" indent="-171450">
              <a:buFontTx/>
              <a:buBlip>
                <a:blip r:embed="rId4"/>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3"/>
          <p:cNvSpPr>
            <a:spLocks noGrp="1"/>
          </p:cNvSpPr>
          <p:nvPr>
            <p:ph type="body" sz="quarter" idx="21"/>
          </p:nvPr>
        </p:nvSpPr>
        <p:spPr>
          <a:xfrm>
            <a:off x="7401257" y="1767688"/>
            <a:ext cx="4605867" cy="4452360"/>
          </a:xfrm>
          <a:prstGeom prst="rect">
            <a:avLst/>
          </a:prstGeom>
        </p:spPr>
        <p:txBody>
          <a:bodyPr/>
          <a:lstStyle>
            <a:lvl1pPr marL="171450" indent="-171450">
              <a:buFontTx/>
              <a:buBlip>
                <a:blip r:embed="rId4"/>
              </a:buBlip>
              <a:defRPr>
                <a:solidFill>
                  <a:srgbClr val="50A5AB"/>
                </a:solidFill>
              </a:defRPr>
            </a:lvl1pPr>
            <a:lvl2pPr marL="514350" indent="-171450">
              <a:buFontTx/>
              <a:buBlip>
                <a:blip r:embed="rId5"/>
              </a:buBlip>
              <a:defRPr>
                <a:solidFill>
                  <a:srgbClr val="50A5AB"/>
                </a:solidFill>
              </a:defRPr>
            </a:lvl2pPr>
            <a:lvl3pPr marL="857250" indent="-171450">
              <a:buFontTx/>
              <a:buBlip>
                <a:blip r:embed="rId6"/>
              </a:buBlip>
              <a:defRPr>
                <a:solidFill>
                  <a:srgbClr val="50A5AB"/>
                </a:solidFill>
              </a:defRPr>
            </a:lvl3pPr>
            <a:lvl4pPr marL="1200150" indent="-171450">
              <a:buFontTx/>
              <a:buBlip>
                <a:blip r:embed="rId7"/>
              </a:buBlip>
              <a:defRPr>
                <a:solidFill>
                  <a:srgbClr val="50A5AB"/>
                </a:solidFill>
              </a:defRPr>
            </a:lvl4pPr>
            <a:lvl5pPr marL="1543050" indent="-171450">
              <a:buFontTx/>
              <a:buBlip>
                <a:blip r:embed="rId4"/>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4" name="Straight Connector 13"/>
          <p:cNvCxnSpPr/>
          <p:nvPr userDrawn="1"/>
        </p:nvCxnSpPr>
        <p:spPr>
          <a:xfrm>
            <a:off x="3" y="1073888"/>
            <a:ext cx="6989135"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8482892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body slide 01">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5" name="Text Placeholder 2"/>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ustDataLst>
      <p:tags r:id="rId1"/>
    </p:custDataLst>
    <p:extLst>
      <p:ext uri="{BB962C8B-B14F-4D97-AF65-F5344CB8AC3E}">
        <p14:creationId xmlns:p14="http://schemas.microsoft.com/office/powerpoint/2010/main" val="34114397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2606F6-A87A-477D-8DC1-8DC051E4AD86}" type="datetimeFigureOut">
              <a:rPr lang="en-IN" smtClean="0"/>
              <a:t>16-02-2021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BE0F340E-D823-4490-A84D-E83C3602DC87}" type="slidenum">
              <a:rPr lang="en-IN" smtClean="0"/>
              <a:t>‹#›</a:t>
            </a:fld>
            <a:endParaRPr lang="en-IN" dirty="0"/>
          </a:p>
        </p:txBody>
      </p:sp>
    </p:spTree>
    <p:extLst>
      <p:ext uri="{BB962C8B-B14F-4D97-AF65-F5344CB8AC3E}">
        <p14:creationId xmlns:p14="http://schemas.microsoft.com/office/powerpoint/2010/main" val="537354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16000" y="1676400"/>
            <a:ext cx="508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99200" y="1676400"/>
            <a:ext cx="508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79234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42656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10101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2616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50858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74551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slideLayout" Target="../slideLayouts/slideLayout31.xml"/><Relationship Id="rId3" Type="http://schemas.openxmlformats.org/officeDocument/2006/relationships/slideLayout" Target="../slideLayouts/slideLayout16.xml"/><Relationship Id="rId21" Type="http://schemas.openxmlformats.org/officeDocument/2006/relationships/theme" Target="../theme/theme2.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5" Type="http://schemas.openxmlformats.org/officeDocument/2006/relationships/image" Target="../media/image8.png"/><Relationship Id="rId2" Type="http://schemas.openxmlformats.org/officeDocument/2006/relationships/slideLayout" Target="../slideLayouts/slideLayout15.xml"/><Relationship Id="rId16" Type="http://schemas.openxmlformats.org/officeDocument/2006/relationships/slideLayout" Target="../slideLayouts/slideLayout29.xml"/><Relationship Id="rId20" Type="http://schemas.openxmlformats.org/officeDocument/2006/relationships/slideLayout" Target="../slideLayouts/slideLayout33.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24" Type="http://schemas.openxmlformats.org/officeDocument/2006/relationships/image" Target="../media/image7.png"/><Relationship Id="rId5" Type="http://schemas.openxmlformats.org/officeDocument/2006/relationships/slideLayout" Target="../slideLayouts/slideLayout18.xml"/><Relationship Id="rId15" Type="http://schemas.openxmlformats.org/officeDocument/2006/relationships/slideLayout" Target="../slideLayouts/slideLayout28.xml"/><Relationship Id="rId23" Type="http://schemas.openxmlformats.org/officeDocument/2006/relationships/image" Target="../media/image6.jpg"/><Relationship Id="rId10" Type="http://schemas.openxmlformats.org/officeDocument/2006/relationships/slideLayout" Target="../slideLayouts/slideLayout23.xml"/><Relationship Id="rId19" Type="http://schemas.openxmlformats.org/officeDocument/2006/relationships/slideLayout" Target="../slideLayouts/slideLayout32.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 Id="rId22"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CF03382-91F6-9943-A877-3EA4C3E27849}"/>
              </a:ext>
            </a:extLst>
          </p:cNvPr>
          <p:cNvGrpSpPr/>
          <p:nvPr userDrawn="1"/>
        </p:nvGrpSpPr>
        <p:grpSpPr>
          <a:xfrm>
            <a:off x="0" y="-1191"/>
            <a:ext cx="12192000" cy="6859193"/>
            <a:chOff x="0" y="-1191"/>
            <a:chExt cx="12192000" cy="6859193"/>
          </a:xfrm>
        </p:grpSpPr>
        <p:pic>
          <p:nvPicPr>
            <p:cNvPr id="6" name="Picture 5">
              <a:extLst>
                <a:ext uri="{FF2B5EF4-FFF2-40B4-BE49-F238E27FC236}">
                  <a16:creationId xmlns:a16="http://schemas.microsoft.com/office/drawing/2014/main" id="{EE6ACD44-472C-4444-8596-29CD0B38C1D6}"/>
                </a:ext>
              </a:extLst>
            </p:cNvPr>
            <p:cNvPicPr>
              <a:picLocks noChangeAspect="1"/>
            </p:cNvPicPr>
            <p:nvPr userDrawn="1"/>
          </p:nvPicPr>
          <p:blipFill>
            <a:blip r:embed="rId15"/>
            <a:stretch>
              <a:fillRect/>
            </a:stretch>
          </p:blipFill>
          <p:spPr>
            <a:xfrm>
              <a:off x="0" y="3"/>
              <a:ext cx="12192000" cy="6857999"/>
            </a:xfrm>
            <a:prstGeom prst="rect">
              <a:avLst/>
            </a:prstGeom>
          </p:spPr>
        </p:pic>
        <p:pic>
          <p:nvPicPr>
            <p:cNvPr id="7" name="Picture 8">
              <a:extLst>
                <a:ext uri="{FF2B5EF4-FFF2-40B4-BE49-F238E27FC236}">
                  <a16:creationId xmlns:a16="http://schemas.microsoft.com/office/drawing/2014/main" id="{69046BD1-6148-4441-AF60-27D1BA5EE6F9}"/>
                </a:ext>
              </a:extLst>
            </p:cNvPr>
            <p:cNvPicPr>
              <a:picLocks noChangeAspect="1" noChangeArrowheads="1"/>
            </p:cNvPicPr>
            <p:nvPr userDrawn="1"/>
          </p:nvPicPr>
          <p:blipFill rotWithShape="1">
            <a:blip r:embed="rId16">
              <a:extLst>
                <a:ext uri="{28A0092B-C50C-407E-A947-70E740481C1C}">
                  <a14:useLocalDpi xmlns:a14="http://schemas.microsoft.com/office/drawing/2010/main"/>
                </a:ext>
              </a:extLst>
            </a:blip>
            <a:srcRect l="6730"/>
            <a:stretch/>
          </p:blipFill>
          <p:spPr bwMode="auto">
            <a:xfrm>
              <a:off x="3657600" y="-1191"/>
              <a:ext cx="8530058" cy="68591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1027" name="Rectangle 9"/>
          <p:cNvSpPr>
            <a:spLocks noChangeArrowheads="1"/>
          </p:cNvSpPr>
          <p:nvPr userDrawn="1"/>
        </p:nvSpPr>
        <p:spPr bwMode="auto">
          <a:xfrm>
            <a:off x="201084" y="6248403"/>
            <a:ext cx="768349"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fld id="{2A8AF884-707C-427E-AB00-53A70ED500E9}" type="slidenum">
              <a:rPr lang="en-US" altLang="en-US" sz="1800" b="1">
                <a:solidFill>
                  <a:schemeClr val="bg1"/>
                </a:solidFill>
                <a:latin typeface="Garamond" panose="02020404030301010803" pitchFamily="18" charset="0"/>
              </a:rPr>
              <a:pPr algn="ctr"/>
              <a:t>‹#›</a:t>
            </a:fld>
            <a:endParaRPr lang="en-US" altLang="en-US" sz="1800" b="1" dirty="0">
              <a:solidFill>
                <a:schemeClr val="bg1"/>
              </a:solidFill>
              <a:latin typeface="Garamond" panose="02020404030301010803" pitchFamily="18" charset="0"/>
            </a:endParaRPr>
          </a:p>
        </p:txBody>
      </p:sp>
      <p:sp>
        <p:nvSpPr>
          <p:cNvPr id="1028" name="Rectangle 2"/>
          <p:cNvSpPr>
            <a:spLocks noGrp="1" noChangeArrowheads="1"/>
          </p:cNvSpPr>
          <p:nvPr>
            <p:ph type="title"/>
          </p:nvPr>
        </p:nvSpPr>
        <p:spPr bwMode="auto">
          <a:xfrm>
            <a:off x="1016000" y="533400"/>
            <a:ext cx="103632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Rectangle 3"/>
          <p:cNvSpPr>
            <a:spLocks noGrp="1" noChangeArrowheads="1"/>
          </p:cNvSpPr>
          <p:nvPr>
            <p:ph type="body" idx="1"/>
          </p:nvPr>
        </p:nvSpPr>
        <p:spPr bwMode="auto">
          <a:xfrm>
            <a:off x="1016000" y="1676400"/>
            <a:ext cx="10363200" cy="419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933" r:id="rId1"/>
    <p:sldLayoutId id="2147483922" r:id="rId2"/>
    <p:sldLayoutId id="2147483923" r:id="rId3"/>
    <p:sldLayoutId id="2147483924" r:id="rId4"/>
    <p:sldLayoutId id="2147483925" r:id="rId5"/>
    <p:sldLayoutId id="2147483926" r:id="rId6"/>
    <p:sldLayoutId id="2147483927" r:id="rId7"/>
    <p:sldLayoutId id="2147483928" r:id="rId8"/>
    <p:sldLayoutId id="2147483929" r:id="rId9"/>
    <p:sldLayoutId id="2147483930" r:id="rId10"/>
    <p:sldLayoutId id="2147483931" r:id="rId11"/>
    <p:sldLayoutId id="2147483932" r:id="rId12"/>
    <p:sldLayoutId id="2147483957" r:id="rId13"/>
  </p:sldLayoutIdLst>
  <p:txStyles>
    <p:titleStyle>
      <a:lvl1pPr algn="ctr" rtl="0" eaLnBrk="0" fontAlgn="base" hangingPunct="0">
        <a:spcBef>
          <a:spcPct val="0"/>
        </a:spcBef>
        <a:spcAft>
          <a:spcPct val="0"/>
        </a:spcAft>
        <a:defRPr sz="3200">
          <a:solidFill>
            <a:schemeClr val="tx2"/>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200">
          <a:solidFill>
            <a:schemeClr val="tx2"/>
          </a:solidFill>
          <a:latin typeface="Garamond" pitchFamily="18" charset="0"/>
          <a:ea typeface="MS PGothic" panose="020B0600070205080204" pitchFamily="34" charset="-128"/>
          <a:cs typeface="ＭＳ Ｐゴシック" charset="-128"/>
        </a:defRPr>
      </a:lvl2pPr>
      <a:lvl3pPr algn="ctr" rtl="0" eaLnBrk="0" fontAlgn="base" hangingPunct="0">
        <a:spcBef>
          <a:spcPct val="0"/>
        </a:spcBef>
        <a:spcAft>
          <a:spcPct val="0"/>
        </a:spcAft>
        <a:defRPr sz="3200">
          <a:solidFill>
            <a:schemeClr val="tx2"/>
          </a:solidFill>
          <a:latin typeface="Garamond" pitchFamily="18" charset="0"/>
          <a:ea typeface="MS PGothic" panose="020B0600070205080204" pitchFamily="34" charset="-128"/>
          <a:cs typeface="ＭＳ Ｐゴシック" charset="-128"/>
        </a:defRPr>
      </a:lvl3pPr>
      <a:lvl4pPr algn="ctr" rtl="0" eaLnBrk="0" fontAlgn="base" hangingPunct="0">
        <a:spcBef>
          <a:spcPct val="0"/>
        </a:spcBef>
        <a:spcAft>
          <a:spcPct val="0"/>
        </a:spcAft>
        <a:defRPr sz="3200">
          <a:solidFill>
            <a:schemeClr val="tx2"/>
          </a:solidFill>
          <a:latin typeface="Garamond" pitchFamily="18" charset="0"/>
          <a:ea typeface="MS PGothic" panose="020B0600070205080204" pitchFamily="34" charset="-128"/>
          <a:cs typeface="ＭＳ Ｐゴシック" charset="-128"/>
        </a:defRPr>
      </a:lvl4pPr>
      <a:lvl5pPr algn="ctr" rtl="0" eaLnBrk="0" fontAlgn="base" hangingPunct="0">
        <a:spcBef>
          <a:spcPct val="0"/>
        </a:spcBef>
        <a:spcAft>
          <a:spcPct val="0"/>
        </a:spcAft>
        <a:defRPr sz="3200">
          <a:solidFill>
            <a:schemeClr val="tx2"/>
          </a:solidFill>
          <a:latin typeface="Garamond" pitchFamily="18" charset="0"/>
          <a:ea typeface="MS PGothic" panose="020B0600070205080204" pitchFamily="34" charset="-128"/>
          <a:cs typeface="ＭＳ Ｐゴシック" charset="-128"/>
        </a:defRPr>
      </a:lvl5pPr>
      <a:lvl6pPr marL="457200" algn="ctr" rtl="0" fontAlgn="base">
        <a:spcBef>
          <a:spcPct val="0"/>
        </a:spcBef>
        <a:spcAft>
          <a:spcPct val="0"/>
        </a:spcAft>
        <a:defRPr sz="2800">
          <a:solidFill>
            <a:schemeClr val="tx2"/>
          </a:solidFill>
          <a:latin typeface="Garamond" pitchFamily="18" charset="0"/>
        </a:defRPr>
      </a:lvl6pPr>
      <a:lvl7pPr marL="914400" algn="ctr" rtl="0" fontAlgn="base">
        <a:spcBef>
          <a:spcPct val="0"/>
        </a:spcBef>
        <a:spcAft>
          <a:spcPct val="0"/>
        </a:spcAft>
        <a:defRPr sz="2800">
          <a:solidFill>
            <a:schemeClr val="tx2"/>
          </a:solidFill>
          <a:latin typeface="Garamond" pitchFamily="18" charset="0"/>
        </a:defRPr>
      </a:lvl7pPr>
      <a:lvl8pPr marL="1371600" algn="ctr" rtl="0" fontAlgn="base">
        <a:spcBef>
          <a:spcPct val="0"/>
        </a:spcBef>
        <a:spcAft>
          <a:spcPct val="0"/>
        </a:spcAft>
        <a:defRPr sz="2800">
          <a:solidFill>
            <a:schemeClr val="tx2"/>
          </a:solidFill>
          <a:latin typeface="Garamond" pitchFamily="18" charset="0"/>
        </a:defRPr>
      </a:lvl8pPr>
      <a:lvl9pPr marL="1828800" algn="ctr" rtl="0" fontAlgn="base">
        <a:spcBef>
          <a:spcPct val="0"/>
        </a:spcBef>
        <a:spcAft>
          <a:spcPct val="0"/>
        </a:spcAft>
        <a:defRPr sz="28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rgbClr val="FF0000"/>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Clr>
          <a:srgbClr val="FF0000"/>
        </a:buClr>
        <a:buSzPct val="85000"/>
        <a:buFont typeface="Wingdings" panose="05000000000000000000" pitchFamily="2" charset="2"/>
        <a:buChar char="§"/>
        <a:defRPr sz="22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lr>
          <a:srgbClr val="FF0000"/>
        </a:buClr>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lr>
          <a:srgbClr val="FF0000"/>
        </a:buClr>
        <a:buSzPct val="65000"/>
        <a:buFont typeface="Wingdings" panose="05000000000000000000" pitchFamily="2" charset="2"/>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lr>
          <a:srgbClr val="FF0000"/>
        </a:buClr>
        <a:buSzPct val="50000"/>
        <a:buChar char="•"/>
        <a:defRPr>
          <a:solidFill>
            <a:schemeClr val="tx1"/>
          </a:solidFill>
          <a:latin typeface="+mn-lt"/>
          <a:ea typeface="MS PGothic" panose="020B0600070205080204" pitchFamily="34" charset="-128"/>
        </a:defRPr>
      </a:lvl5pPr>
      <a:lvl6pPr marL="2514600" indent="-228600" algn="l" rtl="0" fontAlgn="base">
        <a:spcBef>
          <a:spcPct val="20000"/>
        </a:spcBef>
        <a:spcAft>
          <a:spcPct val="0"/>
        </a:spcAft>
        <a:buClr>
          <a:srgbClr val="FF0000"/>
        </a:buClr>
        <a:buSzPct val="50000"/>
        <a:buChar char="•"/>
        <a:defRPr>
          <a:solidFill>
            <a:schemeClr val="tx1"/>
          </a:solidFill>
          <a:latin typeface="+mn-lt"/>
        </a:defRPr>
      </a:lvl6pPr>
      <a:lvl7pPr marL="2971800" indent="-228600" algn="l" rtl="0" fontAlgn="base">
        <a:spcBef>
          <a:spcPct val="20000"/>
        </a:spcBef>
        <a:spcAft>
          <a:spcPct val="0"/>
        </a:spcAft>
        <a:buClr>
          <a:srgbClr val="FF0000"/>
        </a:buClr>
        <a:buSzPct val="50000"/>
        <a:buChar char="•"/>
        <a:defRPr>
          <a:solidFill>
            <a:schemeClr val="tx1"/>
          </a:solidFill>
          <a:latin typeface="+mn-lt"/>
        </a:defRPr>
      </a:lvl7pPr>
      <a:lvl8pPr marL="3429000" indent="-228600" algn="l" rtl="0" fontAlgn="base">
        <a:spcBef>
          <a:spcPct val="20000"/>
        </a:spcBef>
        <a:spcAft>
          <a:spcPct val="0"/>
        </a:spcAft>
        <a:buClr>
          <a:srgbClr val="FF0000"/>
        </a:buClr>
        <a:buSzPct val="50000"/>
        <a:buChar char="•"/>
        <a:defRPr>
          <a:solidFill>
            <a:schemeClr val="tx1"/>
          </a:solidFill>
          <a:latin typeface="+mn-lt"/>
        </a:defRPr>
      </a:lvl8pPr>
      <a:lvl9pPr marL="3886200" indent="-228600" algn="l" rtl="0" fontAlgn="base">
        <a:spcBef>
          <a:spcPct val="20000"/>
        </a:spcBef>
        <a:spcAft>
          <a:spcPct val="0"/>
        </a:spcAft>
        <a:buClr>
          <a:srgbClr val="FF0000"/>
        </a:buClr>
        <a:buSzPct val="5000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3">
            <a:extLst>
              <a:ext uri="{28A0092B-C50C-407E-A947-70E740481C1C}">
                <a14:useLocalDpi xmlns:a14="http://schemas.microsoft.com/office/drawing/2010/main"/>
              </a:ext>
            </a:extLst>
          </a:blip>
          <a:stretch>
            <a:fillRect/>
          </a:stretch>
        </p:blipFill>
        <p:spPr>
          <a:xfrm>
            <a:off x="-10331" y="0"/>
            <a:ext cx="12206883" cy="6858000"/>
          </a:xfrm>
          <a:prstGeom prst="rect">
            <a:avLst/>
          </a:prstGeom>
        </p:spPr>
      </p:pic>
      <p:sp>
        <p:nvSpPr>
          <p:cNvPr id="10" name="Rectangle 9"/>
          <p:cNvSpPr/>
          <p:nvPr userDrawn="1"/>
        </p:nvSpPr>
        <p:spPr>
          <a:xfrm>
            <a:off x="-10331" y="6445612"/>
            <a:ext cx="12202331" cy="412388"/>
          </a:xfrm>
          <a:prstGeom prst="rect">
            <a:avLst/>
          </a:prstGeom>
          <a:solidFill>
            <a:srgbClr val="50A5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008C99"/>
              </a:solidFill>
            </a:endParaRPr>
          </a:p>
        </p:txBody>
      </p:sp>
      <p:grpSp>
        <p:nvGrpSpPr>
          <p:cNvPr id="7" name="Group 6"/>
          <p:cNvGrpSpPr/>
          <p:nvPr userDrawn="1"/>
        </p:nvGrpSpPr>
        <p:grpSpPr>
          <a:xfrm>
            <a:off x="60949" y="6501032"/>
            <a:ext cx="1189231" cy="302918"/>
            <a:chOff x="916083" y="709946"/>
            <a:chExt cx="4711702" cy="1600203"/>
          </a:xfrm>
        </p:grpSpPr>
        <p:pic>
          <p:nvPicPr>
            <p:cNvPr id="8" name="Picture 7"/>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916083" y="709946"/>
              <a:ext cx="2160276" cy="1600203"/>
            </a:xfrm>
            <a:prstGeom prst="rect">
              <a:avLst/>
            </a:prstGeom>
          </p:spPr>
        </p:pic>
        <p:pic>
          <p:nvPicPr>
            <p:cNvPr id="9" name="Picture 8"/>
            <p:cNvPicPr>
              <a:picLocks noChangeAspect="1"/>
            </p:cNvPicPr>
            <p:nvPr userDrawn="1"/>
          </p:nvPicPr>
          <p:blipFill>
            <a:blip r:embed="rId25" cstate="screen">
              <a:extLst>
                <a:ext uri="{28A0092B-C50C-407E-A947-70E740481C1C}">
                  <a14:useLocalDpi xmlns:a14="http://schemas.microsoft.com/office/drawing/2010/main"/>
                </a:ext>
              </a:extLst>
            </a:blip>
            <a:stretch>
              <a:fillRect/>
            </a:stretch>
          </p:blipFill>
          <p:spPr>
            <a:xfrm>
              <a:off x="3346126" y="709946"/>
              <a:ext cx="2281659" cy="1600203"/>
            </a:xfrm>
            <a:prstGeom prst="rect">
              <a:avLst/>
            </a:prstGeom>
          </p:spPr>
        </p:pic>
      </p:grpSp>
    </p:spTree>
    <p:custDataLst>
      <p:tags r:id="rId22"/>
    </p:custDataLst>
    <p:extLst>
      <p:ext uri="{BB962C8B-B14F-4D97-AF65-F5344CB8AC3E}">
        <p14:creationId xmlns:p14="http://schemas.microsoft.com/office/powerpoint/2010/main" val="1182191264"/>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 id="2147483947" r:id="rId12"/>
    <p:sldLayoutId id="2147483948" r:id="rId13"/>
    <p:sldLayoutId id="2147483949" r:id="rId14"/>
    <p:sldLayoutId id="2147483950" r:id="rId15"/>
    <p:sldLayoutId id="2147483951" r:id="rId16"/>
    <p:sldLayoutId id="2147483952" r:id="rId17"/>
    <p:sldLayoutId id="2147483953" r:id="rId18"/>
    <p:sldLayoutId id="2147483954" r:id="rId19"/>
    <p:sldLayoutId id="2147483955" r:id="rId20"/>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2.xml"/><Relationship Id="rId5" Type="http://schemas.openxmlformats.org/officeDocument/2006/relationships/image" Target="../media/image16.png"/><Relationship Id="rId4" Type="http://schemas.openxmlformats.org/officeDocument/2006/relationships/image" Target="../media/image15.emf"/></Relationships>
</file>

<file path=ppt/slides/_rels/slide1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slideLayout" Target="../slideLayouts/slideLayout2.xml"/><Relationship Id="rId1" Type="http://schemas.openxmlformats.org/officeDocument/2006/relationships/tags" Target="../tags/tag25.xm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hyperlink" Target="http://www.cqii.org/" TargetMode="Externa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bwMode="auto">
          <a:xfrm>
            <a:off x="2362199" y="2743200"/>
            <a:ext cx="9829801" cy="1295400"/>
          </a:xfrm>
          <a:prstGeom prst="rect">
            <a:avLst/>
          </a:prstGeom>
          <a:solidFill>
            <a:schemeClr val="bg1">
              <a:lumMod val="65000"/>
            </a:schemeClr>
          </a:solidFill>
          <a:ln w="9525">
            <a:noFill/>
            <a:miter lim="800000"/>
            <a:headEnd/>
            <a:tailEnd/>
          </a:ln>
        </p:spPr>
        <p:txBody>
          <a:bodyPr anchor="ctr"/>
          <a:lstStyle/>
          <a:p>
            <a:pPr algn="ctr">
              <a:defRPr/>
            </a:pPr>
            <a:endParaRPr lang="en-US" sz="4400" dirty="0">
              <a:latin typeface="+mj-lt"/>
              <a:ea typeface="+mj-ea"/>
              <a:cs typeface="+mj-cs"/>
            </a:endParaRPr>
          </a:p>
        </p:txBody>
      </p:sp>
      <p:sp>
        <p:nvSpPr>
          <p:cNvPr id="6147" name="Title 1"/>
          <p:cNvSpPr txBox="1">
            <a:spLocks/>
          </p:cNvSpPr>
          <p:nvPr/>
        </p:nvSpPr>
        <p:spPr bwMode="auto">
          <a:xfrm>
            <a:off x="1828800" y="2608263"/>
            <a:ext cx="10363200" cy="1143000"/>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4000" b="1" dirty="0">
                <a:solidFill>
                  <a:schemeClr val="bg1"/>
                </a:solidFill>
                <a:latin typeface="Garamond" panose="02020404030301010803" pitchFamily="18" charset="0"/>
              </a:rPr>
              <a:t>Quotations</a:t>
            </a:r>
          </a:p>
        </p:txBody>
      </p:sp>
      <p:grpSp>
        <p:nvGrpSpPr>
          <p:cNvPr id="13" name="Group 12">
            <a:extLst>
              <a:ext uri="{FF2B5EF4-FFF2-40B4-BE49-F238E27FC236}">
                <a16:creationId xmlns:a16="http://schemas.microsoft.com/office/drawing/2014/main" id="{E8AF825B-F0DE-2344-8D54-30A7B8C89283}"/>
              </a:ext>
            </a:extLst>
          </p:cNvPr>
          <p:cNvGrpSpPr/>
          <p:nvPr/>
        </p:nvGrpSpPr>
        <p:grpSpPr>
          <a:xfrm>
            <a:off x="9982200" y="4084320"/>
            <a:ext cx="1828800" cy="1818323"/>
            <a:chOff x="10080516" y="3810000"/>
            <a:chExt cx="2035284" cy="2023625"/>
          </a:xfrm>
        </p:grpSpPr>
        <p:pic>
          <p:nvPicPr>
            <p:cNvPr id="14" name="Picture 13">
              <a:extLst>
                <a:ext uri="{FF2B5EF4-FFF2-40B4-BE49-F238E27FC236}">
                  <a16:creationId xmlns:a16="http://schemas.microsoft.com/office/drawing/2014/main" id="{47AFE8EB-E0BB-144B-BB08-C3D916F75B39}"/>
                </a:ext>
              </a:extLst>
            </p:cNvPr>
            <p:cNvPicPr>
              <a:picLocks noChangeAspect="1"/>
            </p:cNvPicPr>
            <p:nvPr/>
          </p:nvPicPr>
          <p:blipFill>
            <a:blip r:embed="rId4">
              <a:clrChange>
                <a:clrFrom>
                  <a:srgbClr val="000000">
                    <a:alpha val="0"/>
                  </a:srgbClr>
                </a:clrFrom>
                <a:clrTo>
                  <a:srgbClr val="000000">
                    <a:alpha val="0"/>
                  </a:srgbClr>
                </a:clrTo>
              </a:clrChange>
              <a:extLst>
                <a:ext uri="{28A0092B-C50C-407E-A947-70E740481C1C}">
                  <a14:useLocalDpi xmlns:a14="http://schemas.microsoft.com/office/drawing/2010/main"/>
                </a:ext>
              </a:extLst>
            </a:blip>
            <a:stretch>
              <a:fillRect/>
            </a:stretch>
          </p:blipFill>
          <p:spPr>
            <a:xfrm>
              <a:off x="10080516" y="3810000"/>
              <a:ext cx="2035284" cy="2023625"/>
            </a:xfrm>
            <a:prstGeom prst="rect">
              <a:avLst/>
            </a:prstGeom>
          </p:spPr>
        </p:pic>
        <p:grpSp>
          <p:nvGrpSpPr>
            <p:cNvPr id="15" name="Group 14">
              <a:extLst>
                <a:ext uri="{FF2B5EF4-FFF2-40B4-BE49-F238E27FC236}">
                  <a16:creationId xmlns:a16="http://schemas.microsoft.com/office/drawing/2014/main" id="{E8E21788-1A12-EE42-ABF7-787B8D3E5A55}"/>
                </a:ext>
              </a:extLst>
            </p:cNvPr>
            <p:cNvGrpSpPr/>
            <p:nvPr/>
          </p:nvGrpSpPr>
          <p:grpSpPr>
            <a:xfrm>
              <a:off x="10700805" y="4310159"/>
              <a:ext cx="762312" cy="971357"/>
              <a:chOff x="3679623" y="1399142"/>
              <a:chExt cx="1244475" cy="1585740"/>
            </a:xfrm>
          </p:grpSpPr>
          <p:pic>
            <p:nvPicPr>
              <p:cNvPr id="16" name="Picture 15">
                <a:extLst>
                  <a:ext uri="{FF2B5EF4-FFF2-40B4-BE49-F238E27FC236}">
                    <a16:creationId xmlns:a16="http://schemas.microsoft.com/office/drawing/2014/main" id="{ED3E3540-B2B5-254E-8AD9-CF5EEFE4A1B8}"/>
                  </a:ext>
                </a:extLst>
              </p:cNvPr>
              <p:cNvPicPr>
                <a:picLocks noChangeAspect="1"/>
              </p:cNvPicPr>
              <p:nvPr/>
            </p:nvPicPr>
            <p:blipFill>
              <a:blip r:embed="rId5" cstate="email">
                <a:clrChange>
                  <a:clrFrom>
                    <a:srgbClr val="000000">
                      <a:alpha val="0"/>
                    </a:srgbClr>
                  </a:clrFrom>
                  <a:clrTo>
                    <a:srgbClr val="000000">
                      <a:alpha val="0"/>
                    </a:srgbClr>
                  </a:clrTo>
                </a:clrChange>
                <a:extLst>
                  <a:ext uri="{28A0092B-C50C-407E-A947-70E740481C1C}">
                    <a14:useLocalDpi xmlns:a14="http://schemas.microsoft.com/office/drawing/2010/main"/>
                  </a:ext>
                </a:extLst>
              </a:blip>
              <a:stretch>
                <a:fillRect/>
              </a:stretch>
            </p:blipFill>
            <p:spPr>
              <a:xfrm>
                <a:off x="3679623" y="1530541"/>
                <a:ext cx="1244475" cy="1343025"/>
              </a:xfrm>
              <a:prstGeom prst="rect">
                <a:avLst/>
              </a:prstGeom>
            </p:spPr>
          </p:pic>
          <p:sp>
            <p:nvSpPr>
              <p:cNvPr id="17" name="Rectangle 16">
                <a:extLst>
                  <a:ext uri="{FF2B5EF4-FFF2-40B4-BE49-F238E27FC236}">
                    <a16:creationId xmlns:a16="http://schemas.microsoft.com/office/drawing/2014/main" id="{332567AE-DF7D-E844-B2A2-B2F6B087936E}"/>
                  </a:ext>
                </a:extLst>
              </p:cNvPr>
              <p:cNvSpPr/>
              <p:nvPr/>
            </p:nvSpPr>
            <p:spPr bwMode="auto">
              <a:xfrm>
                <a:off x="4285561" y="1399142"/>
                <a:ext cx="438839" cy="163761"/>
              </a:xfrm>
              <a:prstGeom prst="rect">
                <a:avLst/>
              </a:prstGeom>
              <a:solidFill>
                <a:schemeClr val="bg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US">
                  <a:latin typeface="Arial" charset="0"/>
                </a:endParaRPr>
              </a:p>
            </p:txBody>
          </p:sp>
          <p:sp>
            <p:nvSpPr>
              <p:cNvPr id="18" name="Rectangle 17">
                <a:extLst>
                  <a:ext uri="{FF2B5EF4-FFF2-40B4-BE49-F238E27FC236}">
                    <a16:creationId xmlns:a16="http://schemas.microsoft.com/office/drawing/2014/main" id="{FF9DA5E0-AAF9-1B48-A70A-91E014192761}"/>
                  </a:ext>
                </a:extLst>
              </p:cNvPr>
              <p:cNvSpPr/>
              <p:nvPr/>
            </p:nvSpPr>
            <p:spPr bwMode="auto">
              <a:xfrm flipV="1">
                <a:off x="3886200" y="2873566"/>
                <a:ext cx="806986" cy="111316"/>
              </a:xfrm>
              <a:prstGeom prst="rect">
                <a:avLst/>
              </a:prstGeom>
              <a:solidFill>
                <a:schemeClr val="bg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US">
                  <a:latin typeface="Arial" charset="0"/>
                </a:endParaRPr>
              </a:p>
            </p:txBody>
          </p:sp>
        </p:grpSp>
      </p:grpSp>
      <p:sp>
        <p:nvSpPr>
          <p:cNvPr id="11" name="Rectangle 10">
            <a:extLst>
              <a:ext uri="{FF2B5EF4-FFF2-40B4-BE49-F238E27FC236}">
                <a16:creationId xmlns:a16="http://schemas.microsoft.com/office/drawing/2014/main" id="{0816A196-A0D3-6F40-9BF0-F3AC08BBE1F6}"/>
              </a:ext>
            </a:extLst>
          </p:cNvPr>
          <p:cNvSpPr>
            <a:spLocks noChangeArrowheads="1"/>
          </p:cNvSpPr>
          <p:nvPr/>
        </p:nvSpPr>
        <p:spPr bwMode="auto">
          <a:xfrm>
            <a:off x="533400" y="5542676"/>
            <a:ext cx="91440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rgbClr val="FF0000"/>
              </a:buClr>
              <a:buChar char="•"/>
              <a:defRPr sz="2400">
                <a:solidFill>
                  <a:schemeClr val="tx1"/>
                </a:solidFill>
                <a:latin typeface="Garamond" panose="02020404030301010803" pitchFamily="18" charset="0"/>
                <a:ea typeface="ＭＳ Ｐゴシック" panose="020B0600070205080204" pitchFamily="34" charset="-128"/>
              </a:defRPr>
            </a:lvl1pPr>
            <a:lvl2pPr marL="37931725" indent="-37474525">
              <a:spcBef>
                <a:spcPct val="20000"/>
              </a:spcBef>
              <a:buClr>
                <a:srgbClr val="FF0000"/>
              </a:buClr>
              <a:buSzPct val="85000"/>
              <a:buFont typeface="Wingdings" pitchFamily="2" charset="2"/>
              <a:buChar char="§"/>
              <a:defRPr sz="2200">
                <a:solidFill>
                  <a:schemeClr val="tx1"/>
                </a:solidFill>
                <a:latin typeface="Garamond" panose="02020404030301010803" pitchFamily="18" charset="0"/>
                <a:ea typeface="ＭＳ Ｐゴシック" panose="020B0600070205080204" pitchFamily="34" charset="-128"/>
              </a:defRPr>
            </a:lvl2pPr>
            <a:lvl3pPr marL="1143000" indent="-228600">
              <a:spcBef>
                <a:spcPct val="20000"/>
              </a:spcBef>
              <a:buClr>
                <a:srgbClr val="FF0000"/>
              </a:buClr>
              <a:buChar char="•"/>
              <a:defRPr sz="2000">
                <a:solidFill>
                  <a:schemeClr val="tx1"/>
                </a:solidFill>
                <a:latin typeface="Garamond" panose="02020404030301010803" pitchFamily="18" charset="0"/>
                <a:ea typeface="ＭＳ Ｐゴシック" panose="020B0600070205080204" pitchFamily="34" charset="-128"/>
              </a:defRPr>
            </a:lvl3pPr>
            <a:lvl4pPr marL="1600200" indent="-228600">
              <a:spcBef>
                <a:spcPct val="20000"/>
              </a:spcBef>
              <a:buClr>
                <a:srgbClr val="FF0000"/>
              </a:buClr>
              <a:buSzPct val="65000"/>
              <a:buFont typeface="Wingdings" pitchFamily="2" charset="2"/>
              <a:buChar char="§"/>
              <a:defRPr>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9pPr>
          </a:lstStyle>
          <a:p>
            <a:pPr eaLnBrk="1" hangingPunct="1">
              <a:spcBef>
                <a:spcPct val="0"/>
              </a:spcBef>
              <a:buClrTx/>
              <a:buFontTx/>
              <a:buNone/>
            </a:pPr>
            <a:r>
              <a:rPr lang="en-US" altLang="en-US" sz="1000" dirty="0"/>
              <a:t>Source: CQII has incorporated this game in its advanced QI training program: Training of Consumers on Quality (</a:t>
            </a:r>
            <a:r>
              <a:rPr lang="en-US" altLang="en-US" sz="1000" dirty="0" err="1"/>
              <a:t>TCQPlus</a:t>
            </a:r>
            <a:r>
              <a:rPr lang="en-US" altLang="en-US" sz="1000" dirty="0"/>
              <a:t>)</a:t>
            </a:r>
          </a:p>
        </p:txBody>
      </p:sp>
    </p:spTree>
    <p:custDataLst>
      <p:tags r:id="rId1"/>
    </p:custDataLst>
    <p:extLst>
      <p:ext uri="{BB962C8B-B14F-4D97-AF65-F5344CB8AC3E}">
        <p14:creationId xmlns:p14="http://schemas.microsoft.com/office/powerpoint/2010/main" val="3214755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23F3CEA8-8AEB-40BE-A8FA-E27755563C00}"/>
              </a:ext>
            </a:extLst>
          </p:cNvPr>
          <p:cNvGrpSpPr/>
          <p:nvPr/>
        </p:nvGrpSpPr>
        <p:grpSpPr>
          <a:xfrm>
            <a:off x="1676400" y="1411688"/>
            <a:ext cx="2759005" cy="2743200"/>
            <a:chOff x="2667001" y="582632"/>
            <a:chExt cx="3322602" cy="3303568"/>
          </a:xfrm>
        </p:grpSpPr>
        <p:pic>
          <p:nvPicPr>
            <p:cNvPr id="27" name="Picture 26">
              <a:extLst>
                <a:ext uri="{FF2B5EF4-FFF2-40B4-BE49-F238E27FC236}">
                  <a16:creationId xmlns:a16="http://schemas.microsoft.com/office/drawing/2014/main" id="{38E44FAC-4694-4460-9CFE-749295B328C0}"/>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667001" y="582632"/>
              <a:ext cx="3322602" cy="3303568"/>
            </a:xfrm>
            <a:prstGeom prst="rect">
              <a:avLst/>
            </a:prstGeom>
          </p:spPr>
        </p:pic>
        <p:grpSp>
          <p:nvGrpSpPr>
            <p:cNvPr id="28" name="Group 27">
              <a:extLst>
                <a:ext uri="{FF2B5EF4-FFF2-40B4-BE49-F238E27FC236}">
                  <a16:creationId xmlns:a16="http://schemas.microsoft.com/office/drawing/2014/main" id="{DC51E7C5-A531-40DC-A380-EA92EBF3A875}"/>
                </a:ext>
              </a:extLst>
            </p:cNvPr>
            <p:cNvGrpSpPr/>
            <p:nvPr/>
          </p:nvGrpSpPr>
          <p:grpSpPr>
            <a:xfrm>
              <a:off x="3679623" y="1399142"/>
              <a:ext cx="1244475" cy="1585740"/>
              <a:chOff x="3679623" y="1399142"/>
              <a:chExt cx="1244475" cy="1585740"/>
            </a:xfrm>
          </p:grpSpPr>
          <p:pic>
            <p:nvPicPr>
              <p:cNvPr id="29" name="Picture 28">
                <a:extLst>
                  <a:ext uri="{FF2B5EF4-FFF2-40B4-BE49-F238E27FC236}">
                    <a16:creationId xmlns:a16="http://schemas.microsoft.com/office/drawing/2014/main" id="{D254A240-39C1-489F-83F4-3AD0D62D1B0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679623" y="1530541"/>
                <a:ext cx="1244475" cy="1343025"/>
              </a:xfrm>
              <a:prstGeom prst="rect">
                <a:avLst/>
              </a:prstGeom>
            </p:spPr>
          </p:pic>
          <p:sp>
            <p:nvSpPr>
              <p:cNvPr id="30" name="Rectangle 29">
                <a:extLst>
                  <a:ext uri="{FF2B5EF4-FFF2-40B4-BE49-F238E27FC236}">
                    <a16:creationId xmlns:a16="http://schemas.microsoft.com/office/drawing/2014/main" id="{244778A0-416D-4989-9966-15E33CA693FF}"/>
                  </a:ext>
                </a:extLst>
              </p:cNvPr>
              <p:cNvSpPr/>
              <p:nvPr/>
            </p:nvSpPr>
            <p:spPr bwMode="auto">
              <a:xfrm>
                <a:off x="4285561" y="1399142"/>
                <a:ext cx="438839" cy="163761"/>
              </a:xfrm>
              <a:prstGeom prst="rect">
                <a:avLst/>
              </a:prstGeom>
              <a:solidFill>
                <a:schemeClr val="bg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US">
                  <a:latin typeface="Arial" charset="0"/>
                </a:endParaRPr>
              </a:p>
            </p:txBody>
          </p:sp>
          <p:sp>
            <p:nvSpPr>
              <p:cNvPr id="31" name="Rectangle 30">
                <a:extLst>
                  <a:ext uri="{FF2B5EF4-FFF2-40B4-BE49-F238E27FC236}">
                    <a16:creationId xmlns:a16="http://schemas.microsoft.com/office/drawing/2014/main" id="{1F3AD08C-438D-4F1E-8D74-E353B46EFC54}"/>
                  </a:ext>
                </a:extLst>
              </p:cNvPr>
              <p:cNvSpPr/>
              <p:nvPr/>
            </p:nvSpPr>
            <p:spPr bwMode="auto">
              <a:xfrm flipV="1">
                <a:off x="3886200" y="2873566"/>
                <a:ext cx="806986" cy="111316"/>
              </a:xfrm>
              <a:prstGeom prst="rect">
                <a:avLst/>
              </a:prstGeom>
              <a:solidFill>
                <a:schemeClr val="bg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US">
                  <a:latin typeface="Arial" charset="0"/>
                </a:endParaRPr>
              </a:p>
            </p:txBody>
          </p:sp>
        </p:grpSp>
      </p:grpSp>
      <p:sp>
        <p:nvSpPr>
          <p:cNvPr id="2" name="Rectangle 1">
            <a:extLst>
              <a:ext uri="{FF2B5EF4-FFF2-40B4-BE49-F238E27FC236}">
                <a16:creationId xmlns:a16="http://schemas.microsoft.com/office/drawing/2014/main" id="{C4B3F234-A207-466B-A3FB-64E18A9D3FEA}"/>
              </a:ext>
            </a:extLst>
          </p:cNvPr>
          <p:cNvSpPr/>
          <p:nvPr/>
        </p:nvSpPr>
        <p:spPr>
          <a:xfrm>
            <a:off x="762000" y="5030813"/>
            <a:ext cx="10972800" cy="830997"/>
          </a:xfrm>
          <a:prstGeom prst="rect">
            <a:avLst/>
          </a:prstGeom>
        </p:spPr>
        <p:txBody>
          <a:bodyPr wrap="square">
            <a:spAutoFit/>
          </a:bodyPr>
          <a:lstStyle/>
          <a:p>
            <a:r>
              <a:rPr lang="en-US" sz="1600" dirty="0">
                <a:latin typeface="Garamond" panose="02020404030301010803" pitchFamily="18" charset="0"/>
              </a:rPr>
              <a:t>This project is supported by the Health Resources and Services Administration (HRSA) of the U.S. Department of Health and Human Services (HHS) as part of an award totaling </a:t>
            </a:r>
            <a:r>
              <a:rPr lang="en-US" sz="1600" dirty="0">
                <a:solidFill>
                  <a:srgbClr val="000000"/>
                </a:solidFill>
                <a:latin typeface="Garamond" panose="02020404030301010803" pitchFamily="18" charset="0"/>
              </a:rPr>
              <a:t>$1.5M</a:t>
            </a:r>
            <a:r>
              <a:rPr lang="en-US" sz="1600" dirty="0">
                <a:latin typeface="Garamond" panose="02020404030301010803" pitchFamily="18" charset="0"/>
              </a:rPr>
              <a:t>. The contents are those of the author(s) and do not necessarily represent the official views of, nor an endorsement, by HRSA, HHS or the U.S. Government.</a:t>
            </a:r>
          </a:p>
        </p:txBody>
      </p:sp>
      <p:sp>
        <p:nvSpPr>
          <p:cNvPr id="14" name="Rectangle 3">
            <a:extLst>
              <a:ext uri="{FF2B5EF4-FFF2-40B4-BE49-F238E27FC236}">
                <a16:creationId xmlns:a16="http://schemas.microsoft.com/office/drawing/2014/main" id="{CE0E0264-8709-DD44-95CF-D499A7F77857}"/>
              </a:ext>
            </a:extLst>
          </p:cNvPr>
          <p:cNvSpPr>
            <a:spLocks noGrp="1" noChangeArrowheads="1"/>
          </p:cNvSpPr>
          <p:nvPr>
            <p:ph idx="1"/>
          </p:nvPr>
        </p:nvSpPr>
        <p:spPr>
          <a:xfrm>
            <a:off x="4800599" y="2362200"/>
            <a:ext cx="3810000" cy="1792688"/>
          </a:xfrm>
        </p:spPr>
        <p:txBody>
          <a:bodyPr>
            <a:noAutofit/>
          </a:bodyPr>
          <a:lstStyle/>
          <a:p>
            <a:pPr marL="0" indent="0">
              <a:buNone/>
            </a:pPr>
            <a:r>
              <a:rPr lang="en-US" altLang="en-US" dirty="0"/>
              <a:t>212-417-4730 (phone)</a:t>
            </a:r>
          </a:p>
          <a:p>
            <a:pPr marL="0" indent="0">
              <a:buNone/>
            </a:pPr>
            <a:r>
              <a:rPr lang="en-US" altLang="en-US" dirty="0"/>
              <a:t>212-417-4684 (fax)</a:t>
            </a:r>
          </a:p>
          <a:p>
            <a:pPr marL="0" indent="0">
              <a:buNone/>
            </a:pPr>
            <a:r>
              <a:rPr lang="en-US" altLang="en-US" dirty="0" err="1"/>
              <a:t>www.CQII.org</a:t>
            </a:r>
            <a:r>
              <a:rPr lang="en-US" altLang="en-US" dirty="0"/>
              <a:t> </a:t>
            </a:r>
          </a:p>
          <a:p>
            <a:pPr marL="0" indent="0">
              <a:buNone/>
            </a:pPr>
            <a:r>
              <a:rPr lang="en-US" altLang="en-US" dirty="0"/>
              <a:t>Info@CQII.org</a:t>
            </a:r>
          </a:p>
        </p:txBody>
      </p:sp>
      <p:sp>
        <p:nvSpPr>
          <p:cNvPr id="15" name="Rectangle 3">
            <a:extLst>
              <a:ext uri="{FF2B5EF4-FFF2-40B4-BE49-F238E27FC236}">
                <a16:creationId xmlns:a16="http://schemas.microsoft.com/office/drawing/2014/main" id="{69546F34-0226-984C-B7AF-20A861576E53}"/>
              </a:ext>
            </a:extLst>
          </p:cNvPr>
          <p:cNvSpPr txBox="1">
            <a:spLocks noChangeArrowheads="1"/>
          </p:cNvSpPr>
          <p:nvPr/>
        </p:nvSpPr>
        <p:spPr bwMode="auto">
          <a:xfrm>
            <a:off x="4800599" y="1868889"/>
            <a:ext cx="6629401" cy="5047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0" indent="0" algn="ctr" rtl="0" eaLnBrk="0" fontAlgn="base" hangingPunct="0">
              <a:spcBef>
                <a:spcPct val="20000"/>
              </a:spcBef>
              <a:spcAft>
                <a:spcPct val="0"/>
              </a:spcAft>
              <a:buClr>
                <a:srgbClr val="FF0000"/>
              </a:buClr>
              <a:buFontTx/>
              <a:buNone/>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Clr>
                <a:srgbClr val="FF0000"/>
              </a:buClr>
              <a:buSzPct val="85000"/>
              <a:buFont typeface="Wingdings" panose="05000000000000000000" pitchFamily="2" charset="2"/>
              <a:buChar char="§"/>
              <a:defRPr sz="22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lr>
                <a:srgbClr val="FF0000"/>
              </a:buClr>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lr>
                <a:srgbClr val="FF0000"/>
              </a:buClr>
              <a:buSzPct val="65000"/>
              <a:buFont typeface="Wingdings" panose="05000000000000000000" pitchFamily="2" charset="2"/>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lr>
                <a:srgbClr val="FF0000"/>
              </a:buClr>
              <a:buSzPct val="50000"/>
              <a:buChar char="•"/>
              <a:defRPr>
                <a:solidFill>
                  <a:schemeClr val="tx1"/>
                </a:solidFill>
                <a:latin typeface="+mn-lt"/>
                <a:ea typeface="MS PGothic" panose="020B0600070205080204" pitchFamily="34" charset="-128"/>
              </a:defRPr>
            </a:lvl5pPr>
            <a:lvl6pPr marL="2514600" indent="-228600" algn="l" rtl="0" fontAlgn="base">
              <a:spcBef>
                <a:spcPct val="20000"/>
              </a:spcBef>
              <a:spcAft>
                <a:spcPct val="0"/>
              </a:spcAft>
              <a:buClr>
                <a:srgbClr val="FF0000"/>
              </a:buClr>
              <a:buSzPct val="50000"/>
              <a:buChar char="•"/>
              <a:defRPr>
                <a:solidFill>
                  <a:schemeClr val="tx1"/>
                </a:solidFill>
                <a:latin typeface="+mn-lt"/>
              </a:defRPr>
            </a:lvl6pPr>
            <a:lvl7pPr marL="2971800" indent="-228600" algn="l" rtl="0" fontAlgn="base">
              <a:spcBef>
                <a:spcPct val="20000"/>
              </a:spcBef>
              <a:spcAft>
                <a:spcPct val="0"/>
              </a:spcAft>
              <a:buClr>
                <a:srgbClr val="FF0000"/>
              </a:buClr>
              <a:buSzPct val="50000"/>
              <a:buChar char="•"/>
              <a:defRPr>
                <a:solidFill>
                  <a:schemeClr val="tx1"/>
                </a:solidFill>
                <a:latin typeface="+mn-lt"/>
              </a:defRPr>
            </a:lvl7pPr>
            <a:lvl8pPr marL="3429000" indent="-228600" algn="l" rtl="0" fontAlgn="base">
              <a:spcBef>
                <a:spcPct val="20000"/>
              </a:spcBef>
              <a:spcAft>
                <a:spcPct val="0"/>
              </a:spcAft>
              <a:buClr>
                <a:srgbClr val="FF0000"/>
              </a:buClr>
              <a:buSzPct val="50000"/>
              <a:buChar char="•"/>
              <a:defRPr>
                <a:solidFill>
                  <a:schemeClr val="tx1"/>
                </a:solidFill>
                <a:latin typeface="+mn-lt"/>
              </a:defRPr>
            </a:lvl8pPr>
            <a:lvl9pPr marL="3886200" indent="-228600" algn="l" rtl="0" fontAlgn="base">
              <a:spcBef>
                <a:spcPct val="20000"/>
              </a:spcBef>
              <a:spcAft>
                <a:spcPct val="0"/>
              </a:spcAft>
              <a:buClr>
                <a:srgbClr val="FF0000"/>
              </a:buClr>
              <a:buSzPct val="50000"/>
              <a:buChar char="•"/>
              <a:defRPr>
                <a:solidFill>
                  <a:schemeClr val="tx1"/>
                </a:solidFill>
                <a:latin typeface="+mn-lt"/>
              </a:defRPr>
            </a:lvl9pPr>
          </a:lstStyle>
          <a:p>
            <a:pPr algn="l"/>
            <a:r>
              <a:rPr lang="en-US" altLang="en-US" b="1" kern="0" dirty="0"/>
              <a:t>Center for Quality Improvement &amp; Innovation </a:t>
            </a:r>
          </a:p>
        </p:txBody>
      </p:sp>
    </p:spTree>
    <p:custDataLst>
      <p:tags r:id="rId1"/>
    </p:custDataLst>
    <p:extLst>
      <p:ext uri="{BB962C8B-B14F-4D97-AF65-F5344CB8AC3E}">
        <p14:creationId xmlns:p14="http://schemas.microsoft.com/office/powerpoint/2010/main" val="3349227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0" y="381000"/>
            <a:ext cx="10363200" cy="762000"/>
          </a:xfrm>
        </p:spPr>
        <p:txBody>
          <a:bodyPr/>
          <a:lstStyle/>
          <a:p>
            <a:r>
              <a:rPr lang="en-US" dirty="0"/>
              <a:t>Overview</a:t>
            </a:r>
          </a:p>
        </p:txBody>
      </p:sp>
      <p:graphicFrame>
        <p:nvGraphicFramePr>
          <p:cNvPr id="5" name="Table 5">
            <a:extLst>
              <a:ext uri="{FF2B5EF4-FFF2-40B4-BE49-F238E27FC236}">
                <a16:creationId xmlns:a16="http://schemas.microsoft.com/office/drawing/2014/main" id="{478024FB-26B6-A244-BF67-44345A02A153}"/>
              </a:ext>
            </a:extLst>
          </p:cNvPr>
          <p:cNvGraphicFramePr>
            <a:graphicFrameLocks noGrp="1"/>
          </p:cNvGraphicFramePr>
          <p:nvPr>
            <p:extLst>
              <p:ext uri="{D42A27DB-BD31-4B8C-83A1-F6EECF244321}">
                <p14:modId xmlns:p14="http://schemas.microsoft.com/office/powerpoint/2010/main" val="440439514"/>
              </p:ext>
            </p:extLst>
          </p:nvPr>
        </p:nvGraphicFramePr>
        <p:xfrm>
          <a:off x="533400" y="1165572"/>
          <a:ext cx="11125200" cy="4485640"/>
        </p:xfrm>
        <a:graphic>
          <a:graphicData uri="http://schemas.openxmlformats.org/drawingml/2006/table">
            <a:tbl>
              <a:tblPr bandRow="1">
                <a:tableStyleId>{0E3FDE45-AF77-4B5C-9715-49D594BDF05E}</a:tableStyleId>
              </a:tblPr>
              <a:tblGrid>
                <a:gridCol w="5181600">
                  <a:extLst>
                    <a:ext uri="{9D8B030D-6E8A-4147-A177-3AD203B41FA5}">
                      <a16:colId xmlns:a16="http://schemas.microsoft.com/office/drawing/2014/main" val="1368169277"/>
                    </a:ext>
                  </a:extLst>
                </a:gridCol>
                <a:gridCol w="5943600">
                  <a:extLst>
                    <a:ext uri="{9D8B030D-6E8A-4147-A177-3AD203B41FA5}">
                      <a16:colId xmlns:a16="http://schemas.microsoft.com/office/drawing/2014/main" val="3906027012"/>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Game</a:t>
                      </a:r>
                      <a:r>
                        <a:rPr lang="en-US" dirty="0"/>
                        <a:t>: </a:t>
                      </a:r>
                      <a:r>
                        <a:rPr lang="en-US" b="1" dirty="0"/>
                        <a:t>Quotations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Length</a:t>
                      </a:r>
                      <a:r>
                        <a:rPr lang="en-US" dirty="0"/>
                        <a:t>: 10-20 minutes</a:t>
                      </a:r>
                    </a:p>
                  </a:txBody>
                  <a:tcPr/>
                </a:tc>
                <a:extLst>
                  <a:ext uri="{0D108BD9-81ED-4DB2-BD59-A6C34878D82A}">
                    <a16:rowId xmlns:a16="http://schemas.microsoft.com/office/drawing/2014/main" val="2536498274"/>
                  </a:ext>
                </a:extLst>
              </a:tr>
              <a:tr h="370840">
                <a:tc>
                  <a:txBody>
                    <a:bodyPr/>
                    <a:lstStyle/>
                    <a:p>
                      <a:r>
                        <a:rPr lang="en-US" b="1" dirty="0"/>
                        <a:t>Type of Game</a:t>
                      </a:r>
                      <a:r>
                        <a:rPr lang="en-US" dirty="0"/>
                        <a:t>: </a:t>
                      </a:r>
                      <a:r>
                        <a:rPr lang="en-US" sz="1800" kern="1200" dirty="0">
                          <a:solidFill>
                            <a:schemeClr val="tx1"/>
                          </a:solidFill>
                          <a:effectLst/>
                          <a:latin typeface="+mn-lt"/>
                          <a:ea typeface="+mn-ea"/>
                          <a:cs typeface="+mn-cs"/>
                        </a:rPr>
                        <a:t>A knowledge-testing game that requires collaboration among participants.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Target Audience</a:t>
                      </a:r>
                      <a:r>
                        <a:rPr lang="en-US" dirty="0"/>
                        <a:t>: </a:t>
                      </a:r>
                      <a:r>
                        <a:rPr lang="en-US" sz="1800" kern="1200" dirty="0">
                          <a:solidFill>
                            <a:schemeClr val="tx1"/>
                          </a:solidFill>
                          <a:effectLst/>
                          <a:latin typeface="+mn-lt"/>
                          <a:ea typeface="+mn-ea"/>
                          <a:cs typeface="+mn-cs"/>
                        </a:rPr>
                        <a:t>Anyone, including clinical or administrative staff, quality improvement team members, managers, people with HIV, etc. This game is geared towards people who are looking to learn or get to know each other.</a:t>
                      </a:r>
                    </a:p>
                  </a:txBody>
                  <a:tcPr/>
                </a:tc>
                <a:extLst>
                  <a:ext uri="{0D108BD9-81ED-4DB2-BD59-A6C34878D82A}">
                    <a16:rowId xmlns:a16="http://schemas.microsoft.com/office/drawing/2014/main" val="3346585630"/>
                  </a:ext>
                </a:extLst>
              </a:tr>
              <a:tr h="370840">
                <a:tc gridSpan="2">
                  <a:txBody>
                    <a:bodyPr/>
                    <a:lstStyle/>
                    <a:p>
                      <a:r>
                        <a:rPr lang="en-US" b="1" dirty="0"/>
                        <a:t>Learning Objectives </a:t>
                      </a:r>
                    </a:p>
                    <a:p>
                      <a:pPr marL="285750" lvl="0" indent="-285750">
                        <a:buFont typeface="Arial" panose="020B0604020202020204" pitchFamily="34" charset="0"/>
                        <a:buChar char="•"/>
                      </a:pPr>
                      <a:r>
                        <a:rPr lang="en-US" sz="1800" kern="1200" dirty="0">
                          <a:solidFill>
                            <a:schemeClr val="tx1"/>
                          </a:solidFill>
                          <a:effectLst/>
                          <a:latin typeface="+mn-lt"/>
                          <a:ea typeface="+mn-ea"/>
                          <a:cs typeface="+mn-cs"/>
                        </a:rPr>
                        <a:t>Engage participants in group activities and enhance group problem-solving skills.</a:t>
                      </a:r>
                    </a:p>
                    <a:p>
                      <a:pPr marL="285750" lvl="0" indent="-285750">
                        <a:buFont typeface="Arial" panose="020B0604020202020204" pitchFamily="34" charset="0"/>
                        <a:buChar char="•"/>
                      </a:pPr>
                      <a:r>
                        <a:rPr lang="en-US" sz="1800" kern="1200" dirty="0">
                          <a:solidFill>
                            <a:schemeClr val="tx1"/>
                          </a:solidFill>
                          <a:effectLst/>
                          <a:latin typeface="+mn-lt"/>
                          <a:ea typeface="+mn-ea"/>
                          <a:cs typeface="+mn-cs"/>
                        </a:rPr>
                        <a:t>Familiarize participants with key quality improvement key terms.</a:t>
                      </a:r>
                    </a:p>
                    <a:p>
                      <a:pPr marL="285750" lvl="0" indent="-285750">
                        <a:buFont typeface="Arial" panose="020B0604020202020204" pitchFamily="34" charset="0"/>
                        <a:buChar char="•"/>
                      </a:pPr>
                      <a:r>
                        <a:rPr lang="en-US" sz="1800" kern="1200" dirty="0">
                          <a:solidFill>
                            <a:schemeClr val="tx1"/>
                          </a:solidFill>
                          <a:effectLst/>
                          <a:latin typeface="+mn-lt"/>
                          <a:ea typeface="+mn-ea"/>
                          <a:cs typeface="+mn-cs"/>
                        </a:rPr>
                        <a:t>Get to know fellow participants and team members.</a:t>
                      </a:r>
                    </a:p>
                    <a:p>
                      <a:pPr marL="285750" lvl="0" indent="-285750">
                        <a:buFont typeface="Arial" panose="020B0604020202020204" pitchFamily="34" charset="0"/>
                        <a:buChar char="•"/>
                      </a:pPr>
                      <a:r>
                        <a:rPr lang="en-US" sz="1800" kern="1200" dirty="0">
                          <a:solidFill>
                            <a:schemeClr val="tx1"/>
                          </a:solidFill>
                          <a:effectLst/>
                          <a:latin typeface="+mn-lt"/>
                          <a:ea typeface="+mn-ea"/>
                          <a:cs typeface="+mn-cs"/>
                        </a:rPr>
                        <a:t>Enhance problem-solving skills as a group.</a:t>
                      </a:r>
                    </a:p>
                  </a:txBody>
                  <a:tcPr/>
                </a:tc>
                <a:tc hMerge="1">
                  <a:txBody>
                    <a:bodyPr/>
                    <a:lstStyle/>
                    <a:p>
                      <a:endParaRPr lang="en-US" dirty="0"/>
                    </a:p>
                  </a:txBody>
                  <a:tcPr/>
                </a:tc>
                <a:extLst>
                  <a:ext uri="{0D108BD9-81ED-4DB2-BD59-A6C34878D82A}">
                    <a16:rowId xmlns:a16="http://schemas.microsoft.com/office/drawing/2014/main" val="1913869789"/>
                  </a:ext>
                </a:extLst>
              </a:tr>
              <a:tr h="370840">
                <a:tc gridSpan="2">
                  <a:txBody>
                    <a:bodyPr/>
                    <a:lstStyle/>
                    <a:p>
                      <a:r>
                        <a:rPr lang="en-US" b="1" dirty="0"/>
                        <a:t>Agenda</a:t>
                      </a:r>
                    </a:p>
                    <a:p>
                      <a:pPr marL="342900" indent="-342900">
                        <a:buFont typeface="+mj-lt"/>
                        <a:buAutoNum type="arabicPeriod"/>
                      </a:pPr>
                      <a:r>
                        <a:rPr lang="en-US" dirty="0"/>
                        <a:t>Setting the stage for the interactive exercise.</a:t>
                      </a:r>
                    </a:p>
                    <a:p>
                      <a:pPr marL="342900" indent="-342900">
                        <a:buFont typeface="+mj-lt"/>
                        <a:buAutoNum type="arabicPeriod"/>
                      </a:pPr>
                      <a:r>
                        <a:rPr lang="en-US" dirty="0"/>
                        <a:t>Playing the Quotations game. </a:t>
                      </a:r>
                    </a:p>
                    <a:p>
                      <a:pPr marL="342900" indent="-342900">
                        <a:buFont typeface="+mj-lt"/>
                        <a:buAutoNum type="arabicPeriod"/>
                      </a:pPr>
                      <a:r>
                        <a:rPr lang="en-US" dirty="0"/>
                        <a:t>Debrief and discussion on what lessons learned are and how they apply to HIV car.</a:t>
                      </a:r>
                    </a:p>
                    <a:p>
                      <a:pPr marL="342900" indent="-342900">
                        <a:buFont typeface="+mj-lt"/>
                        <a:buAutoNum type="arabicPeriod"/>
                      </a:pPr>
                      <a:r>
                        <a:rPr lang="en-US" dirty="0"/>
                        <a:t>Feedback and close.</a:t>
                      </a:r>
                    </a:p>
                  </a:txBody>
                  <a:tcPr/>
                </a:tc>
                <a:tc hMerge="1">
                  <a:txBody>
                    <a:bodyPr/>
                    <a:lstStyle/>
                    <a:p>
                      <a:endParaRPr lang="en-US" dirty="0"/>
                    </a:p>
                  </a:txBody>
                  <a:tcPr/>
                </a:tc>
                <a:extLst>
                  <a:ext uri="{0D108BD9-81ED-4DB2-BD59-A6C34878D82A}">
                    <a16:rowId xmlns:a16="http://schemas.microsoft.com/office/drawing/2014/main" val="3961016305"/>
                  </a:ext>
                </a:extLst>
              </a:tr>
            </a:tbl>
          </a:graphicData>
        </a:graphic>
      </p:graphicFrame>
      <p:sp>
        <p:nvSpPr>
          <p:cNvPr id="4" name="Rectangle 3">
            <a:extLst>
              <a:ext uri="{FF2B5EF4-FFF2-40B4-BE49-F238E27FC236}">
                <a16:creationId xmlns:a16="http://schemas.microsoft.com/office/drawing/2014/main" id="{833F8155-593D-1D4E-A00C-06B325F38024}"/>
              </a:ext>
            </a:extLst>
          </p:cNvPr>
          <p:cNvSpPr>
            <a:spLocks noChangeArrowheads="1"/>
          </p:cNvSpPr>
          <p:nvPr/>
        </p:nvSpPr>
        <p:spPr bwMode="auto">
          <a:xfrm>
            <a:off x="609600" y="5651212"/>
            <a:ext cx="112014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rgbClr val="FF0000"/>
              </a:buClr>
              <a:buChar char="•"/>
              <a:defRPr sz="2400">
                <a:solidFill>
                  <a:schemeClr val="tx1"/>
                </a:solidFill>
                <a:latin typeface="Garamond" panose="02020404030301010803" pitchFamily="18" charset="0"/>
                <a:ea typeface="ＭＳ Ｐゴシック" panose="020B0600070205080204" pitchFamily="34" charset="-128"/>
              </a:defRPr>
            </a:lvl1pPr>
            <a:lvl2pPr marL="37931725" indent="-37474525">
              <a:spcBef>
                <a:spcPct val="20000"/>
              </a:spcBef>
              <a:buClr>
                <a:srgbClr val="FF0000"/>
              </a:buClr>
              <a:buSzPct val="85000"/>
              <a:buFont typeface="Wingdings" pitchFamily="2" charset="2"/>
              <a:buChar char="§"/>
              <a:defRPr sz="2200">
                <a:solidFill>
                  <a:schemeClr val="tx1"/>
                </a:solidFill>
                <a:latin typeface="Garamond" panose="02020404030301010803" pitchFamily="18" charset="0"/>
                <a:ea typeface="ＭＳ Ｐゴシック" panose="020B0600070205080204" pitchFamily="34" charset="-128"/>
              </a:defRPr>
            </a:lvl2pPr>
            <a:lvl3pPr marL="1143000" indent="-228600">
              <a:spcBef>
                <a:spcPct val="20000"/>
              </a:spcBef>
              <a:buClr>
                <a:srgbClr val="FF0000"/>
              </a:buClr>
              <a:buChar char="•"/>
              <a:defRPr sz="2000">
                <a:solidFill>
                  <a:schemeClr val="tx1"/>
                </a:solidFill>
                <a:latin typeface="Garamond" panose="02020404030301010803" pitchFamily="18" charset="0"/>
                <a:ea typeface="ＭＳ Ｐゴシック" panose="020B0600070205080204" pitchFamily="34" charset="-128"/>
              </a:defRPr>
            </a:lvl3pPr>
            <a:lvl4pPr marL="1600200" indent="-228600">
              <a:spcBef>
                <a:spcPct val="20000"/>
              </a:spcBef>
              <a:buClr>
                <a:srgbClr val="FF0000"/>
              </a:buClr>
              <a:buSzPct val="65000"/>
              <a:buFont typeface="Wingdings" pitchFamily="2" charset="2"/>
              <a:buChar char="§"/>
              <a:defRPr>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9pPr>
          </a:lstStyle>
          <a:p>
            <a:pPr eaLnBrk="1" hangingPunct="1">
              <a:spcBef>
                <a:spcPct val="0"/>
              </a:spcBef>
              <a:buClrTx/>
              <a:buFontTx/>
              <a:buNone/>
            </a:pPr>
            <a:r>
              <a:rPr lang="en-US" altLang="en-US" sz="1200" b="1" dirty="0"/>
              <a:t>For more information | Check out the CQII Virtual Game Guide (2021) at </a:t>
            </a:r>
            <a:r>
              <a:rPr lang="en-US" altLang="en-US" sz="1200" b="1" dirty="0">
                <a:hlinkClick r:id="rId3"/>
              </a:rPr>
              <a:t>www.CQII.org</a:t>
            </a:r>
            <a:r>
              <a:rPr lang="en-US" altLang="en-US" sz="1200" b="1" dirty="0"/>
              <a:t>, including additional games, resources and the corresponding facilitator guide</a:t>
            </a:r>
          </a:p>
        </p:txBody>
      </p:sp>
    </p:spTree>
    <p:custDataLst>
      <p:tags r:id="rId1"/>
    </p:custDataLst>
    <p:extLst>
      <p:ext uri="{BB962C8B-B14F-4D97-AF65-F5344CB8AC3E}">
        <p14:creationId xmlns:p14="http://schemas.microsoft.com/office/powerpoint/2010/main" val="2708038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37ADCDB2-F664-994E-9E1E-3157FEF81909}"/>
              </a:ext>
            </a:extLst>
          </p:cNvPr>
          <p:cNvSpPr>
            <a:spLocks noGrp="1" noChangeArrowheads="1"/>
          </p:cNvSpPr>
          <p:nvPr>
            <p:ph type="title"/>
          </p:nvPr>
        </p:nvSpPr>
        <p:spPr>
          <a:xfrm>
            <a:off x="914400" y="533400"/>
            <a:ext cx="10363200" cy="762000"/>
          </a:xfrm>
        </p:spPr>
        <p:txBody>
          <a:bodyPr/>
          <a:lstStyle/>
          <a:p>
            <a:pPr eaLnBrk="1" hangingPunct="1"/>
            <a:r>
              <a:rPr lang="en-US" altLang="en-US" dirty="0">
                <a:ea typeface="ＭＳ Ｐゴシック" panose="020B0600070205080204" pitchFamily="34" charset="-128"/>
              </a:rPr>
              <a:t>The Quotations Game Instructions</a:t>
            </a:r>
          </a:p>
        </p:txBody>
      </p:sp>
      <p:sp>
        <p:nvSpPr>
          <p:cNvPr id="17410" name="Rectangle 3">
            <a:extLst>
              <a:ext uri="{FF2B5EF4-FFF2-40B4-BE49-F238E27FC236}">
                <a16:creationId xmlns:a16="http://schemas.microsoft.com/office/drawing/2014/main" id="{4A577298-2DC2-EA47-B166-B272315808D2}"/>
              </a:ext>
            </a:extLst>
          </p:cNvPr>
          <p:cNvSpPr>
            <a:spLocks noGrp="1" noChangeArrowheads="1"/>
          </p:cNvSpPr>
          <p:nvPr>
            <p:ph type="body" idx="1"/>
          </p:nvPr>
        </p:nvSpPr>
        <p:spPr>
          <a:xfrm>
            <a:off x="1143000" y="1447800"/>
            <a:ext cx="9906000" cy="4191000"/>
          </a:xfrm>
        </p:spPr>
        <p:txBody>
          <a:bodyPr/>
          <a:lstStyle/>
          <a:p>
            <a:r>
              <a:rPr lang="en-US" altLang="en-US" sz="2800" dirty="0">
                <a:ea typeface="ＭＳ Ｐゴシック" panose="020B0600070205080204" pitchFamily="34" charset="-128"/>
              </a:rPr>
              <a:t>Step 1: Participants are assigned to different groups.</a:t>
            </a:r>
          </a:p>
          <a:p>
            <a:r>
              <a:rPr lang="en-US" altLang="en-US" sz="2800" dirty="0">
                <a:ea typeface="ＭＳ Ｐゴシック" panose="020B0600070205080204" pitchFamily="34" charset="-128"/>
              </a:rPr>
              <a:t>Step 2: Individual words are shown that form a meaningful quotation and placed in the chat room.</a:t>
            </a:r>
          </a:p>
          <a:p>
            <a:r>
              <a:rPr lang="en-US" altLang="en-US" sz="2800" dirty="0">
                <a:ea typeface="ＭＳ Ｐゴシック" panose="020B0600070205080204" pitchFamily="34" charset="-128"/>
              </a:rPr>
              <a:t>Step 3: Participants work together to create the intended quotation within 5 minutes.</a:t>
            </a:r>
          </a:p>
        </p:txBody>
      </p:sp>
    </p:spTree>
    <p:custDataLst>
      <p:tags r:id="rId1"/>
    </p:custDataLst>
    <p:extLst>
      <p:ext uri="{BB962C8B-B14F-4D97-AF65-F5344CB8AC3E}">
        <p14:creationId xmlns:p14="http://schemas.microsoft.com/office/powerpoint/2010/main" val="2610641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CA042-26BE-474C-8621-E55ABC4DD875}"/>
              </a:ext>
            </a:extLst>
          </p:cNvPr>
          <p:cNvSpPr>
            <a:spLocks noGrp="1"/>
          </p:cNvSpPr>
          <p:nvPr>
            <p:ph type="title"/>
          </p:nvPr>
        </p:nvSpPr>
        <p:spPr/>
        <p:txBody>
          <a:bodyPr/>
          <a:lstStyle/>
          <a:p>
            <a:r>
              <a:rPr lang="en-US" dirty="0">
                <a:latin typeface="Garamond" panose="02020404030301010803" pitchFamily="18" charset="0"/>
              </a:rPr>
              <a:t>Quotation 1: </a:t>
            </a:r>
          </a:p>
        </p:txBody>
      </p:sp>
      <p:sp>
        <p:nvSpPr>
          <p:cNvPr id="3" name="Content Placeholder 2">
            <a:extLst>
              <a:ext uri="{FF2B5EF4-FFF2-40B4-BE49-F238E27FC236}">
                <a16:creationId xmlns:a16="http://schemas.microsoft.com/office/drawing/2014/main" id="{2D329A5F-913F-FE45-AC26-9B476C11117E}"/>
              </a:ext>
            </a:extLst>
          </p:cNvPr>
          <p:cNvSpPr>
            <a:spLocks noGrp="1"/>
          </p:cNvSpPr>
          <p:nvPr>
            <p:ph idx="1"/>
          </p:nvPr>
        </p:nvSpPr>
        <p:spPr>
          <a:xfrm>
            <a:off x="838200" y="1825625"/>
            <a:ext cx="10515600" cy="1798108"/>
          </a:xfrm>
        </p:spPr>
        <p:txBody>
          <a:bodyPr>
            <a:normAutofit/>
          </a:bodyPr>
          <a:lstStyle/>
          <a:p>
            <a:pPr marL="0" indent="0">
              <a:buNone/>
            </a:pPr>
            <a:r>
              <a:rPr lang="en-US" b="1" dirty="0">
                <a:latin typeface="Garamond" panose="02020404030301010803" pitchFamily="18" charset="0"/>
              </a:rPr>
              <a:t>Quality Improvement (QI)… </a:t>
            </a:r>
            <a:r>
              <a:rPr lang="en-US" dirty="0">
                <a:latin typeface="Garamond" panose="02020404030301010803" pitchFamily="18" charset="0"/>
              </a:rPr>
              <a:t>actions / targeted / measurable / patient / consists of / that lead to / systematic and continuous / groups / in health care services / improvement / and the health status of </a:t>
            </a:r>
          </a:p>
          <a:p>
            <a:pPr marL="0" indent="0">
              <a:buNone/>
            </a:pPr>
            <a:endParaRPr lang="en-US" dirty="0"/>
          </a:p>
          <a:p>
            <a:endParaRPr lang="en-US" dirty="0"/>
          </a:p>
        </p:txBody>
      </p:sp>
      <p:sp>
        <p:nvSpPr>
          <p:cNvPr id="4" name="TextBox 3">
            <a:extLst>
              <a:ext uri="{FF2B5EF4-FFF2-40B4-BE49-F238E27FC236}">
                <a16:creationId xmlns:a16="http://schemas.microsoft.com/office/drawing/2014/main" id="{DFE0761C-B144-7743-86D6-FDC1A8D14990}"/>
              </a:ext>
            </a:extLst>
          </p:cNvPr>
          <p:cNvSpPr txBox="1"/>
          <p:nvPr/>
        </p:nvSpPr>
        <p:spPr>
          <a:xfrm>
            <a:off x="838200" y="3758670"/>
            <a:ext cx="10803467" cy="1661993"/>
          </a:xfrm>
          <a:prstGeom prst="rect">
            <a:avLst/>
          </a:prstGeom>
          <a:noFill/>
        </p:spPr>
        <p:txBody>
          <a:bodyPr wrap="square" rtlCol="0">
            <a:spAutoFit/>
          </a:bodyPr>
          <a:lstStyle/>
          <a:p>
            <a:r>
              <a:rPr lang="en-US" sz="2800" dirty="0">
                <a:latin typeface="Garamond" panose="02020404030301010803" pitchFamily="18" charset="0"/>
              </a:rPr>
              <a:t>Solution: Quality Improvement (QI) consists of systematic and continuous actions that lead to measurable improvement in health care services and the health status of targeted patient groups </a:t>
            </a:r>
          </a:p>
          <a:p>
            <a:endParaRPr lang="en-US" dirty="0"/>
          </a:p>
        </p:txBody>
      </p:sp>
    </p:spTree>
    <p:extLst>
      <p:ext uri="{BB962C8B-B14F-4D97-AF65-F5344CB8AC3E}">
        <p14:creationId xmlns:p14="http://schemas.microsoft.com/office/powerpoint/2010/main" val="3699475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6C433-E038-A84F-A2F8-50206D96EFE2}"/>
              </a:ext>
            </a:extLst>
          </p:cNvPr>
          <p:cNvSpPr>
            <a:spLocks noGrp="1"/>
          </p:cNvSpPr>
          <p:nvPr>
            <p:ph type="title"/>
          </p:nvPr>
        </p:nvSpPr>
        <p:spPr/>
        <p:txBody>
          <a:bodyPr/>
          <a:lstStyle/>
          <a:p>
            <a:r>
              <a:rPr lang="en-US" dirty="0">
                <a:latin typeface="Garamond" panose="02020404030301010803" pitchFamily="18" charset="0"/>
              </a:rPr>
              <a:t>Quotation 2: </a:t>
            </a:r>
            <a:endParaRPr lang="en-US" dirty="0"/>
          </a:p>
        </p:txBody>
      </p:sp>
      <p:sp>
        <p:nvSpPr>
          <p:cNvPr id="3" name="Content Placeholder 2">
            <a:extLst>
              <a:ext uri="{FF2B5EF4-FFF2-40B4-BE49-F238E27FC236}">
                <a16:creationId xmlns:a16="http://schemas.microsoft.com/office/drawing/2014/main" id="{E3654E3A-A0AF-7B4A-9EBC-B9618055318C}"/>
              </a:ext>
            </a:extLst>
          </p:cNvPr>
          <p:cNvSpPr>
            <a:spLocks noGrp="1"/>
          </p:cNvSpPr>
          <p:nvPr>
            <p:ph idx="1"/>
          </p:nvPr>
        </p:nvSpPr>
        <p:spPr>
          <a:xfrm>
            <a:off x="838200" y="1825625"/>
            <a:ext cx="10515600" cy="1609553"/>
          </a:xfrm>
        </p:spPr>
        <p:txBody>
          <a:bodyPr/>
          <a:lstStyle/>
          <a:p>
            <a:pPr marL="0" indent="0">
              <a:buNone/>
            </a:pPr>
            <a:r>
              <a:rPr lang="en-US" b="1" dirty="0">
                <a:latin typeface="Garamond" panose="02020404030301010803" pitchFamily="18" charset="0"/>
              </a:rPr>
              <a:t>Data… </a:t>
            </a:r>
            <a:r>
              <a:rPr lang="en-US" dirty="0">
                <a:latin typeface="Garamond" panose="02020404030301010803" pitchFamily="18" charset="0"/>
              </a:rPr>
              <a:t>To describe / are applied / successful / systems / what happens / performance / when changes / how well / current / are working, / to document / is used / and </a:t>
            </a:r>
          </a:p>
          <a:p>
            <a:endParaRPr lang="en-US" dirty="0">
              <a:latin typeface="Garamond" panose="02020404030301010803" pitchFamily="18" charset="0"/>
            </a:endParaRPr>
          </a:p>
          <a:p>
            <a:pPr marL="0" indent="0">
              <a:buNone/>
            </a:pPr>
            <a:endParaRPr lang="en-US" dirty="0">
              <a:latin typeface="Garamond" panose="02020404030301010803" pitchFamily="18" charset="0"/>
            </a:endParaRPr>
          </a:p>
          <a:p>
            <a:endParaRPr lang="en-US" dirty="0"/>
          </a:p>
        </p:txBody>
      </p:sp>
      <p:sp>
        <p:nvSpPr>
          <p:cNvPr id="4" name="TextBox 3">
            <a:extLst>
              <a:ext uri="{FF2B5EF4-FFF2-40B4-BE49-F238E27FC236}">
                <a16:creationId xmlns:a16="http://schemas.microsoft.com/office/drawing/2014/main" id="{3F97B029-F68B-1C4E-AA42-BF77F3184A0D}"/>
              </a:ext>
            </a:extLst>
          </p:cNvPr>
          <p:cNvSpPr txBox="1"/>
          <p:nvPr/>
        </p:nvSpPr>
        <p:spPr>
          <a:xfrm>
            <a:off x="838200" y="3767823"/>
            <a:ext cx="9910119" cy="1815882"/>
          </a:xfrm>
          <a:prstGeom prst="rect">
            <a:avLst/>
          </a:prstGeom>
          <a:noFill/>
        </p:spPr>
        <p:txBody>
          <a:bodyPr wrap="square" rtlCol="0">
            <a:spAutoFit/>
          </a:bodyPr>
          <a:lstStyle/>
          <a:p>
            <a:r>
              <a:rPr lang="en-US" sz="2800" dirty="0">
                <a:latin typeface="Garamond" panose="02020404030301010803" pitchFamily="18" charset="0"/>
              </a:rPr>
              <a:t>Solution: Data is used to describe how well current systems are working, what happens when changes are applied, and to document successful performance. </a:t>
            </a:r>
          </a:p>
          <a:p>
            <a:endParaRPr lang="en-US" sz="2800" dirty="0"/>
          </a:p>
        </p:txBody>
      </p:sp>
    </p:spTree>
    <p:extLst>
      <p:ext uri="{BB962C8B-B14F-4D97-AF65-F5344CB8AC3E}">
        <p14:creationId xmlns:p14="http://schemas.microsoft.com/office/powerpoint/2010/main" val="3064280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FEA86-0E9E-064E-AC06-06C2D7CB6B56}"/>
              </a:ext>
            </a:extLst>
          </p:cNvPr>
          <p:cNvSpPr>
            <a:spLocks noGrp="1"/>
          </p:cNvSpPr>
          <p:nvPr>
            <p:ph type="title"/>
          </p:nvPr>
        </p:nvSpPr>
        <p:spPr/>
        <p:txBody>
          <a:bodyPr/>
          <a:lstStyle/>
          <a:p>
            <a:r>
              <a:rPr lang="en-US" dirty="0">
                <a:latin typeface="Garamond" panose="02020404030301010803" pitchFamily="18" charset="0"/>
              </a:rPr>
              <a:t>Quotation 3: </a:t>
            </a:r>
            <a:endParaRPr lang="en-US" dirty="0"/>
          </a:p>
        </p:txBody>
      </p:sp>
      <p:sp>
        <p:nvSpPr>
          <p:cNvPr id="3" name="Content Placeholder 2">
            <a:extLst>
              <a:ext uri="{FF2B5EF4-FFF2-40B4-BE49-F238E27FC236}">
                <a16:creationId xmlns:a16="http://schemas.microsoft.com/office/drawing/2014/main" id="{5AA3B1D6-6CD7-4B48-9258-094A580ABC9E}"/>
              </a:ext>
            </a:extLst>
          </p:cNvPr>
          <p:cNvSpPr>
            <a:spLocks noGrp="1"/>
          </p:cNvSpPr>
          <p:nvPr>
            <p:ph idx="1"/>
          </p:nvPr>
        </p:nvSpPr>
        <p:spPr>
          <a:xfrm>
            <a:off x="838200" y="1825625"/>
            <a:ext cx="10515600" cy="1510699"/>
          </a:xfrm>
        </p:spPr>
        <p:txBody>
          <a:bodyPr>
            <a:normAutofit/>
          </a:bodyPr>
          <a:lstStyle/>
          <a:p>
            <a:pPr marL="0" indent="0">
              <a:buNone/>
            </a:pPr>
            <a:r>
              <a:rPr lang="en-US" b="1" dirty="0">
                <a:latin typeface="Garamond" panose="02020404030301010803" pitchFamily="18" charset="0"/>
              </a:rPr>
              <a:t>An effective… </a:t>
            </a:r>
            <a:r>
              <a:rPr lang="en-US" dirty="0">
                <a:latin typeface="Garamond" panose="02020404030301010803" pitchFamily="18" charset="0"/>
              </a:rPr>
              <a:t>and</a:t>
            </a:r>
            <a:r>
              <a:rPr lang="en-US" b="1" dirty="0">
                <a:latin typeface="Garamond" panose="02020404030301010803" pitchFamily="18" charset="0"/>
              </a:rPr>
              <a:t> </a:t>
            </a:r>
            <a:r>
              <a:rPr lang="en-US" dirty="0">
                <a:latin typeface="Garamond" panose="02020404030301010803" pitchFamily="18" charset="0"/>
              </a:rPr>
              <a:t>works / culture / QI / to overcome / its traditional / infrastructure / in an organization’s / requires / toward / changes / and / goal of / quality / program / barriers / a common</a:t>
            </a:r>
          </a:p>
          <a:p>
            <a:endParaRPr lang="en-US" dirty="0">
              <a:latin typeface="Garamond" panose="02020404030301010803" pitchFamily="18" charset="0"/>
            </a:endParaRPr>
          </a:p>
          <a:p>
            <a:endParaRPr lang="en-US" dirty="0">
              <a:latin typeface="Garamond" panose="02020404030301010803" pitchFamily="18" charset="0"/>
            </a:endParaRPr>
          </a:p>
          <a:p>
            <a:endParaRPr lang="en-US" dirty="0">
              <a:latin typeface="Garamond" panose="02020404030301010803" pitchFamily="18" charset="0"/>
            </a:endParaRPr>
          </a:p>
          <a:p>
            <a:endParaRPr lang="en-US" dirty="0"/>
          </a:p>
        </p:txBody>
      </p:sp>
      <p:sp>
        <p:nvSpPr>
          <p:cNvPr id="4" name="TextBox 3">
            <a:extLst>
              <a:ext uri="{FF2B5EF4-FFF2-40B4-BE49-F238E27FC236}">
                <a16:creationId xmlns:a16="http://schemas.microsoft.com/office/drawing/2014/main" id="{21B6E3E3-9BF2-7E42-AFF7-BEB155D87D15}"/>
              </a:ext>
            </a:extLst>
          </p:cNvPr>
          <p:cNvSpPr txBox="1"/>
          <p:nvPr/>
        </p:nvSpPr>
        <p:spPr>
          <a:xfrm>
            <a:off x="838200" y="3707028"/>
            <a:ext cx="10515600" cy="1661993"/>
          </a:xfrm>
          <a:prstGeom prst="rect">
            <a:avLst/>
          </a:prstGeom>
          <a:noFill/>
        </p:spPr>
        <p:txBody>
          <a:bodyPr wrap="square" rtlCol="0">
            <a:spAutoFit/>
          </a:bodyPr>
          <a:lstStyle/>
          <a:p>
            <a:r>
              <a:rPr lang="en-US" sz="2800" dirty="0">
                <a:latin typeface="Garamond" panose="02020404030301010803" pitchFamily="18" charset="0"/>
              </a:rPr>
              <a:t>Solution: An effective QI program requires changes in an organization’s culture and infrastructure to overcome its traditional barriers and works toward a common goal of quality </a:t>
            </a:r>
            <a:endParaRPr lang="en-US" sz="2800" dirty="0">
              <a:effectLst/>
              <a:latin typeface="Garamond" panose="02020404030301010803" pitchFamily="18" charset="0"/>
            </a:endParaRPr>
          </a:p>
          <a:p>
            <a:endParaRPr lang="en-US" dirty="0"/>
          </a:p>
        </p:txBody>
      </p:sp>
    </p:spTree>
    <p:extLst>
      <p:ext uri="{BB962C8B-B14F-4D97-AF65-F5344CB8AC3E}">
        <p14:creationId xmlns:p14="http://schemas.microsoft.com/office/powerpoint/2010/main" val="313692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CE5A6-D243-4A49-9F71-7B925774A135}"/>
              </a:ext>
            </a:extLst>
          </p:cNvPr>
          <p:cNvSpPr>
            <a:spLocks noGrp="1"/>
          </p:cNvSpPr>
          <p:nvPr>
            <p:ph type="title"/>
          </p:nvPr>
        </p:nvSpPr>
        <p:spPr/>
        <p:txBody>
          <a:bodyPr/>
          <a:lstStyle/>
          <a:p>
            <a:r>
              <a:rPr lang="en-US" dirty="0">
                <a:latin typeface="Garamond" panose="02020404030301010803" pitchFamily="18" charset="0"/>
              </a:rPr>
              <a:t>Quotation 4: </a:t>
            </a:r>
            <a:endParaRPr lang="en-US" dirty="0"/>
          </a:p>
        </p:txBody>
      </p:sp>
      <p:sp>
        <p:nvSpPr>
          <p:cNvPr id="3" name="Content Placeholder 2">
            <a:extLst>
              <a:ext uri="{FF2B5EF4-FFF2-40B4-BE49-F238E27FC236}">
                <a16:creationId xmlns:a16="http://schemas.microsoft.com/office/drawing/2014/main" id="{E76668EC-1F4B-A640-825F-FDC87FFB636B}"/>
              </a:ext>
            </a:extLst>
          </p:cNvPr>
          <p:cNvSpPr>
            <a:spLocks noGrp="1"/>
          </p:cNvSpPr>
          <p:nvPr>
            <p:ph idx="1"/>
          </p:nvPr>
        </p:nvSpPr>
        <p:spPr>
          <a:xfrm>
            <a:off x="838200" y="1825625"/>
            <a:ext cx="10515600" cy="1391708"/>
          </a:xfrm>
        </p:spPr>
        <p:txBody>
          <a:bodyPr/>
          <a:lstStyle/>
          <a:p>
            <a:pPr marL="0" indent="0">
              <a:buNone/>
            </a:pPr>
            <a:r>
              <a:rPr lang="en-US" b="1" dirty="0">
                <a:latin typeface="Garamond" panose="02020404030301010803" pitchFamily="18" charset="0"/>
              </a:rPr>
              <a:t>QI is… </a:t>
            </a:r>
            <a:r>
              <a:rPr lang="en-US" dirty="0">
                <a:latin typeface="Garamond" panose="02020404030301010803" pitchFamily="18" charset="0"/>
              </a:rPr>
              <a:t>ways / patient / method / care and services / to provide / a method / continuously / for / better / finding</a:t>
            </a:r>
          </a:p>
          <a:p>
            <a:pPr marL="0" indent="0">
              <a:buNone/>
            </a:pPr>
            <a:endParaRPr lang="en-US" dirty="0"/>
          </a:p>
          <a:p>
            <a:endParaRPr lang="en-US" dirty="0"/>
          </a:p>
        </p:txBody>
      </p:sp>
      <p:sp>
        <p:nvSpPr>
          <p:cNvPr id="4" name="TextBox 3">
            <a:extLst>
              <a:ext uri="{FF2B5EF4-FFF2-40B4-BE49-F238E27FC236}">
                <a16:creationId xmlns:a16="http://schemas.microsoft.com/office/drawing/2014/main" id="{A85F3278-816B-7C41-9E98-5FCD3FBC47D3}"/>
              </a:ext>
            </a:extLst>
          </p:cNvPr>
          <p:cNvSpPr txBox="1"/>
          <p:nvPr/>
        </p:nvSpPr>
        <p:spPr>
          <a:xfrm>
            <a:off x="838200" y="3606800"/>
            <a:ext cx="10642600" cy="1231106"/>
          </a:xfrm>
          <a:prstGeom prst="rect">
            <a:avLst/>
          </a:prstGeom>
          <a:noFill/>
        </p:spPr>
        <p:txBody>
          <a:bodyPr wrap="square" rtlCol="0">
            <a:spAutoFit/>
          </a:bodyPr>
          <a:lstStyle/>
          <a:p>
            <a:r>
              <a:rPr lang="en-US" sz="2800" dirty="0">
                <a:latin typeface="Garamond" panose="02020404030301010803" pitchFamily="18" charset="0"/>
              </a:rPr>
              <a:t>Solution: QI is a method for continuously finding ways to provide better patient care and services.</a:t>
            </a:r>
          </a:p>
          <a:p>
            <a:endParaRPr lang="en-US" dirty="0"/>
          </a:p>
        </p:txBody>
      </p:sp>
    </p:spTree>
    <p:extLst>
      <p:ext uri="{BB962C8B-B14F-4D97-AF65-F5344CB8AC3E}">
        <p14:creationId xmlns:p14="http://schemas.microsoft.com/office/powerpoint/2010/main" val="2493587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BEAEE-0298-3149-928F-D01CBF7953B0}"/>
              </a:ext>
            </a:extLst>
          </p:cNvPr>
          <p:cNvSpPr>
            <a:spLocks noGrp="1"/>
          </p:cNvSpPr>
          <p:nvPr>
            <p:ph type="title"/>
          </p:nvPr>
        </p:nvSpPr>
        <p:spPr/>
        <p:txBody>
          <a:bodyPr/>
          <a:lstStyle/>
          <a:p>
            <a:r>
              <a:rPr lang="en-US" dirty="0">
                <a:latin typeface="Garamond" panose="02020404030301010803" pitchFamily="18" charset="0"/>
              </a:rPr>
              <a:t>Quotation 5: </a:t>
            </a:r>
            <a:endParaRPr lang="en-US" dirty="0"/>
          </a:p>
        </p:txBody>
      </p:sp>
      <p:sp>
        <p:nvSpPr>
          <p:cNvPr id="3" name="Content Placeholder 2">
            <a:extLst>
              <a:ext uri="{FF2B5EF4-FFF2-40B4-BE49-F238E27FC236}">
                <a16:creationId xmlns:a16="http://schemas.microsoft.com/office/drawing/2014/main" id="{66572793-EEF5-F148-8F6C-2D67421E399C}"/>
              </a:ext>
            </a:extLst>
          </p:cNvPr>
          <p:cNvSpPr>
            <a:spLocks noGrp="1"/>
          </p:cNvSpPr>
          <p:nvPr>
            <p:ph idx="1"/>
          </p:nvPr>
        </p:nvSpPr>
        <p:spPr>
          <a:xfrm>
            <a:off x="838200" y="1825625"/>
            <a:ext cx="10515600" cy="1164710"/>
          </a:xfrm>
        </p:spPr>
        <p:txBody>
          <a:bodyPr/>
          <a:lstStyle/>
          <a:p>
            <a:pPr marL="0" indent="0">
              <a:buNone/>
            </a:pPr>
            <a:r>
              <a:rPr lang="en-US" b="1" dirty="0">
                <a:latin typeface="Garamond" panose="02020404030301010803" pitchFamily="18" charset="0"/>
              </a:rPr>
              <a:t>To make… </a:t>
            </a:r>
            <a:r>
              <a:rPr lang="en-US" dirty="0">
                <a:latin typeface="Garamond" panose="02020404030301010803" pitchFamily="18" charset="0"/>
              </a:rPr>
              <a:t>needs / its own / improvements / processes / an organization / key / to understand / system / delivery / and</a:t>
            </a:r>
            <a:endParaRPr lang="en-US" b="1" dirty="0">
              <a:latin typeface="Garamond" panose="02020404030301010803" pitchFamily="18" charset="0"/>
            </a:endParaRPr>
          </a:p>
          <a:p>
            <a:endParaRPr lang="en-US" dirty="0"/>
          </a:p>
          <a:p>
            <a:endParaRPr lang="en-US" dirty="0"/>
          </a:p>
          <a:p>
            <a:endParaRPr lang="en-US" dirty="0"/>
          </a:p>
        </p:txBody>
      </p:sp>
      <p:sp>
        <p:nvSpPr>
          <p:cNvPr id="4" name="TextBox 3">
            <a:extLst>
              <a:ext uri="{FF2B5EF4-FFF2-40B4-BE49-F238E27FC236}">
                <a16:creationId xmlns:a16="http://schemas.microsoft.com/office/drawing/2014/main" id="{3B5D9757-F4F6-774A-AC62-833868041707}"/>
              </a:ext>
            </a:extLst>
          </p:cNvPr>
          <p:cNvSpPr txBox="1"/>
          <p:nvPr/>
        </p:nvSpPr>
        <p:spPr>
          <a:xfrm>
            <a:off x="838200" y="3361038"/>
            <a:ext cx="10340546" cy="1231106"/>
          </a:xfrm>
          <a:prstGeom prst="rect">
            <a:avLst/>
          </a:prstGeom>
          <a:noFill/>
        </p:spPr>
        <p:txBody>
          <a:bodyPr wrap="square" rtlCol="0">
            <a:spAutoFit/>
          </a:bodyPr>
          <a:lstStyle/>
          <a:p>
            <a:r>
              <a:rPr lang="en-US" sz="2800" dirty="0">
                <a:latin typeface="Garamond" panose="02020404030301010803" pitchFamily="18" charset="0"/>
              </a:rPr>
              <a:t>Solution: To make improvements, an organization needs to understand its own delivery system and key processes. </a:t>
            </a:r>
          </a:p>
          <a:p>
            <a:endParaRPr lang="en-US" dirty="0"/>
          </a:p>
        </p:txBody>
      </p:sp>
    </p:spTree>
    <p:extLst>
      <p:ext uri="{BB962C8B-B14F-4D97-AF65-F5344CB8AC3E}">
        <p14:creationId xmlns:p14="http://schemas.microsoft.com/office/powerpoint/2010/main" val="364867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37ADCDB2-F664-994E-9E1E-3157FEF81909}"/>
              </a:ext>
            </a:extLst>
          </p:cNvPr>
          <p:cNvSpPr>
            <a:spLocks noGrp="1" noChangeArrowheads="1"/>
          </p:cNvSpPr>
          <p:nvPr>
            <p:ph type="title"/>
          </p:nvPr>
        </p:nvSpPr>
        <p:spPr>
          <a:xfrm>
            <a:off x="914400" y="533400"/>
            <a:ext cx="10363200" cy="762000"/>
          </a:xfrm>
        </p:spPr>
        <p:txBody>
          <a:bodyPr/>
          <a:lstStyle/>
          <a:p>
            <a:pPr eaLnBrk="1" hangingPunct="1"/>
            <a:r>
              <a:rPr lang="en-US" altLang="en-US" dirty="0">
                <a:ea typeface="ＭＳ Ｐゴシック" panose="020B0600070205080204" pitchFamily="34" charset="-128"/>
              </a:rPr>
              <a:t>Debriefing</a:t>
            </a:r>
          </a:p>
        </p:txBody>
      </p:sp>
      <p:sp>
        <p:nvSpPr>
          <p:cNvPr id="17410" name="Rectangle 3">
            <a:extLst>
              <a:ext uri="{FF2B5EF4-FFF2-40B4-BE49-F238E27FC236}">
                <a16:creationId xmlns:a16="http://schemas.microsoft.com/office/drawing/2014/main" id="{4A577298-2DC2-EA47-B166-B272315808D2}"/>
              </a:ext>
            </a:extLst>
          </p:cNvPr>
          <p:cNvSpPr>
            <a:spLocks noGrp="1" noChangeArrowheads="1"/>
          </p:cNvSpPr>
          <p:nvPr>
            <p:ph type="body" idx="1"/>
          </p:nvPr>
        </p:nvSpPr>
        <p:spPr>
          <a:xfrm>
            <a:off x="1143000" y="1447800"/>
            <a:ext cx="9906000" cy="4191000"/>
          </a:xfrm>
        </p:spPr>
        <p:txBody>
          <a:bodyPr/>
          <a:lstStyle/>
          <a:p>
            <a:pPr eaLnBrk="1" hangingPunct="1">
              <a:lnSpc>
                <a:spcPct val="90000"/>
              </a:lnSpc>
            </a:pPr>
            <a:r>
              <a:rPr lang="en-US" altLang="en-US" sz="2800" dirty="0">
                <a:ea typeface="ＭＳ Ｐゴシック" panose="020B0600070205080204" pitchFamily="34" charset="-128"/>
              </a:rPr>
              <a:t>What did you observe? Any trends? Comments? Reflections?</a:t>
            </a:r>
          </a:p>
          <a:p>
            <a:pPr eaLnBrk="1" hangingPunct="1">
              <a:lnSpc>
                <a:spcPct val="90000"/>
              </a:lnSpc>
            </a:pPr>
            <a:r>
              <a:rPr lang="en-US" altLang="en-US" sz="2800" dirty="0">
                <a:ea typeface="ＭＳ Ｐゴシック" panose="020B0600070205080204" pitchFamily="34" charset="-128"/>
              </a:rPr>
              <a:t>What behavior helped the group to accomplish the task? What behavior hindered the group in completing the task?</a:t>
            </a:r>
          </a:p>
          <a:p>
            <a:pPr eaLnBrk="1" hangingPunct="1">
              <a:lnSpc>
                <a:spcPct val="90000"/>
              </a:lnSpc>
            </a:pPr>
            <a:r>
              <a:rPr lang="en-US" altLang="en-US" sz="2800">
                <a:ea typeface="ＭＳ Ｐゴシック" panose="020B0600070205080204" pitchFamily="34" charset="-128"/>
              </a:rPr>
              <a:t>How can the conclusions of this process/game be applied to your HIV care and/or HIV program?</a:t>
            </a:r>
            <a:endParaRPr lang="en-US" altLang="en-US" sz="2800" dirty="0">
              <a:ea typeface="ＭＳ Ｐゴシック" panose="020B0600070205080204" pitchFamily="34" charset="-128"/>
            </a:endParaRPr>
          </a:p>
        </p:txBody>
      </p:sp>
    </p:spTree>
    <p:extLst>
      <p:ext uri="{BB962C8B-B14F-4D97-AF65-F5344CB8AC3E}">
        <p14:creationId xmlns:p14="http://schemas.microsoft.com/office/powerpoint/2010/main" val="100568156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VERSION" val="2008"/>
  <p:tag name="USESECONDARYMONITOR" val="True"/>
  <p:tag name="ANSWERNOWSTYLE" val="-1"/>
  <p:tag name="RESPCOUNTERFORMAT" val="0"/>
  <p:tag name="NUMRESPONSES" val="1"/>
  <p:tag name="CHARTVALUEFORMAT" val="0%"/>
  <p:tag name="AUTOUPDATEALIASES" val="True"/>
  <p:tag name="RACEANIMATIONSPEED" val="3"/>
  <p:tag name="MAXRESPONDERS" val="5"/>
  <p:tag name="BUBBLEGROUPING" val="3"/>
  <p:tag name="CUSTOMCELLBACKCOLOR1" val="-657956"/>
  <p:tag name="USESCHEMECOLORS" val="True"/>
  <p:tag name="GRIDOPACITY" val="90"/>
  <p:tag name="GRIDPOSITION" val="1"/>
  <p:tag name="CHARTLABELS" val="0"/>
  <p:tag name="INCLUDEPPT" val="True"/>
  <p:tag name="REALTIMEBACKUP" val="False"/>
  <p:tag name="CHARTSCALE" val="True"/>
  <p:tag name="FIBINCLUDEOTHER" val="True"/>
  <p:tag name="PRRESPONSE3" val="8"/>
  <p:tag name="PRRESPONSE7" val="4"/>
  <p:tag name="SHOWFLASHWARNING" val="True"/>
  <p:tag name="SAVECSVWITHSESSION" val="False"/>
  <p:tag name="COUNTDOWNSTYLE" val="-1"/>
  <p:tag name="INPUTSOURCE" val="1"/>
  <p:tag name="AUTOADVANCE" val="False"/>
  <p:tag name="RACEENDPOINTS" val="0"/>
  <p:tag name="TEAMSINLEADERBOARD" val="5"/>
  <p:tag name="DEFAULTNUMTEAMS" val="5"/>
  <p:tag name="CUSTOMCELLBACKCOLOR3" val="-268652"/>
  <p:tag name="DISPLAYDEVICEID" val="True"/>
  <p:tag name="GRIDFONTSIZE" val="12"/>
  <p:tag name="INCLUDENONRESPONDERS" val="False"/>
  <p:tag name="INCORRECTPOINTVALUE" val="0"/>
  <p:tag name="ADVANCEDSETTINGSVIEW" val="True"/>
  <p:tag name="PRRESPONSE1" val="10"/>
  <p:tag name="PRRESPONSE6" val="5"/>
  <p:tag name="ALWAYSOPENPOLL" val="False"/>
  <p:tag name="SHOWBARVISIBLE" val="True"/>
  <p:tag name="ANSWERNOWTEXT" val="Answer Now"/>
  <p:tag name="ALLOWDUPLICATES" val="False"/>
  <p:tag name="ROTATIONINTERVAL" val="2"/>
  <p:tag name="PARTICIPANTSINLEADERBOARD" val="5"/>
  <p:tag name="CUSTOMGRIDBACKCOLOR" val="-722948"/>
  <p:tag name="DISPLAYNAME" val="True"/>
  <p:tag name="GRIDSIZE" val="{Width=800, Height=600}"/>
  <p:tag name="MULTIRESPDIVISOR" val="1"/>
  <p:tag name="ZEROBASED" val="False"/>
  <p:tag name="FIBDISPLAYKEYWORDS" val="True"/>
  <p:tag name="PRRESPONSE8" val="3"/>
  <p:tag name="BULLETTYPE" val="3"/>
  <p:tag name="BACKUPSESSIONS" val="True"/>
  <p:tag name="RACERSMAXDISPLAYED" val="0"/>
  <p:tag name="BUBBLEVALUEFORMAT" val="0.0"/>
  <p:tag name="DISPLAYDEVICENUMBER" val="True"/>
  <p:tag name="CHARTCOLORS" val="0"/>
  <p:tag name="REALTIMEBACKUPPATH" val="(None)"/>
  <p:tag name="PRRESPONSE2" val="9"/>
  <p:tag name="PRRESPONSE10" val="1"/>
  <p:tag name="CSVFORMAT" val="0"/>
  <p:tag name="BACKUPMAINTENANCE" val="7"/>
  <p:tag name="BUBBLENAMEVISIBLE" val="True"/>
  <p:tag name="CUSTOMCELLBACKCOLOR4" val="-8355712"/>
  <p:tag name="RESETCHARTS" val="True"/>
  <p:tag name="FIBDISPLAYRESULTS" val="True"/>
  <p:tag name="PRRESPONSE9" val="2"/>
  <p:tag name="RESPCOUNTERSTYLE" val="-1"/>
  <p:tag name="STDCHART" val="1"/>
  <p:tag name="CUSTOMCELLBACKCOLOR2" val="-13395457"/>
  <p:tag name="ALLOWUSERFEEDBACK" val="True"/>
  <p:tag name="PRRESPONSE4" val="7"/>
  <p:tag name="EXPANDSHOWBAR" val="True"/>
  <p:tag name="SKIPREMAININGRACESLIDES" val="True"/>
  <p:tag name="AUTOSIZEGRID" val="True"/>
  <p:tag name="FIBNUMRESULTS" val="5"/>
  <p:tag name="RESPTABLESTYLE" val="-1"/>
  <p:tag name="CUSTOMCELLFORECOLOR" val="-16777216"/>
  <p:tag name="AUTOADJUSTPARTRANGE" val="True"/>
  <p:tag name="COUNTDOWNSECONDS" val="10"/>
  <p:tag name="POLLINGCYCLE" val="2"/>
  <p:tag name="POWERPOINTVERSION" val="14.0"/>
  <p:tag name="CORRECTPOINTVALUE" val="100"/>
  <p:tag name="BUBBLESIZEVISIBLE" val="True"/>
  <p:tag name="REVIEWONLY" val="False"/>
  <p:tag name="GRIDROTATIONINTERVAL" val="2"/>
  <p:tag name="MMPROD_NEXTUNIQUEID" val="10009"/>
  <p:tag name="PRRESPONSE5" val="6"/>
  <p:tag name="DELIMITERS" val="3.1"/>
  <p:tag name="TPFULLVERSION" val="4.3.1.1109"/>
  <p:tag name="MMPROD_UIDATA" val="&lt;database version=&quot;7.0&quot;&gt;&lt;object type=&quot;1&quot; unique_id=&quot;10001&quot;&gt;&lt;object type=&quot;8&quot; unique_id=&quot;10002&quot;&gt;&lt;/object&gt;&lt;object type=&quot;2&quot; unique_id=&quot;10003&quot;&gt;&lt;object type=&quot;3&quot; unique_id=&quot;10530&quot;&gt;&lt;property id=&quot;20148&quot; value=&quot;5&quot;/&gt;&lt;property id=&quot;20300&quot; value=&quot;Slide 1&quot;/&gt;&lt;property id=&quot;20307&quot; value=&quot;664&quot;/&gt;&lt;/object&gt;&lt;object type=&quot;3&quot; unique_id=&quot;16680&quot;&gt;&lt;property id=&quot;20148&quot; value=&quot;5&quot;/&gt;&lt;property id=&quot;20300&quot; value=&quot;Slide 3 - &amp;quot;Parking Lot Review &amp;amp; Discussion&amp;quot;&quot;/&gt;&lt;property id=&quot;20307&quot; value=&quot;676&quot;/&gt;&lt;/object&gt;&lt;object type=&quot;3&quot; unique_id=&quot;16681&quot;&gt;&lt;property id=&quot;20148&quot; value=&quot;5&quot;/&gt;&lt;property id=&quot;20300&quot; value=&quot;Slide 2 - &amp;quot;Agenda – Day 2&amp;quot;&quot;/&gt;&lt;property id=&quot;20307&quot; value=&quot;677&quot;/&gt;&lt;/object&gt;&lt;object type=&quot;3&quot; unique_id=&quot;23149&quot;&gt;&lt;property id=&quot;20148&quot; value=&quot;5&quot;/&gt;&lt;property id=&quot;20300&quot; value=&quot;Slide 4&quot;/&gt;&lt;property id=&quot;20307&quot; value=&quot;678&quot;/&gt;&lt;/object&gt;&lt;object type=&quot;3&quot; unique_id=&quot;23150&quot;&gt;&lt;property id=&quot;20148&quot; value=&quot;5&quot;/&gt;&lt;property id=&quot;20300&quot; value=&quot;Slide 5 - &amp;quot;Group Competition: The Marshmallow Challenge&amp;quot;&quot;/&gt;&lt;property id=&quot;20307&quot; value=&quot;679&quot;/&gt;&lt;/object&gt;&lt;object type=&quot;3&quot; unique_id=&quot;23151&quot;&gt;&lt;property id=&quot;20148&quot; value=&quot;5&quot;/&gt;&lt;property id=&quot;20300&quot; value=&quot;Slide 6 - &amp;quot;Rules for The Marshmallow Challenge&amp;quot;&quot;/&gt;&lt;property id=&quot;20307&quot; value=&quot;680&quot;/&gt;&lt;/object&gt;&lt;object type=&quot;3&quot; unique_id=&quot;23152&quot;&gt;&lt;property id=&quot;20148&quot; value=&quot;5&quot;/&gt;&lt;property id=&quot;20300&quot; value=&quot;Slide 7 - &amp;quot;Group Competition: The Marshmallow Challenge&amp;quot;&quot;/&gt;&lt;property id=&quot;20307&quot; value=&quot;681&quot;/&gt;&lt;/object&gt;&lt;object type=&quot;3&quot; unique_id=&quot;23153&quot;&gt;&lt;property id=&quot;20148&quot; value=&quot;5&quot;/&gt;&lt;property id=&quot;20300&quot; value=&quot;Slide 8 - &amp;quot;Debriefing Your Experience&amp;quot;&quot;/&gt;&lt;property id=&quot;20307&quot; value=&quot;682&quot;/&gt;&lt;/object&gt;&lt;object type=&quot;3&quot; unique_id=&quot;23154&quot;&gt;&lt;property id=&quot;20148&quot; value=&quot;5&quot;/&gt;&lt;property id=&quot;20300&quot; value=&quot;Slide 9&quot;/&gt;&lt;property id=&quot;20307&quot; value=&quot;684&quot;/&gt;&lt;/object&gt;&lt;object type=&quot;3&quot; unique_id=&quot;23155&quot;&gt;&lt;property id=&quot;20148&quot; value=&quot;5&quot;/&gt;&lt;property id=&quot;20300&quot; value=&quot;Slide 10 - &amp;quot;Framework for Coaching Quality Improvement&amp;quot;&quot;/&gt;&lt;property id=&quot;20307&quot; value=&quot;685&quot;/&gt;&lt;/object&gt;&lt;object type=&quot;3&quot; unique_id=&quot;23156&quot;&gt;&lt;property id=&quot;20148&quot; value=&quot;5&quot;/&gt;&lt;property id=&quot;20300&quot; value=&quot;Slide 11 - &amp;quot;Capacity Builder&amp;quot;&quot;/&gt;&lt;property id=&quot;20307&quot; value=&quot;686&quot;/&gt;&lt;/object&gt;&lt;object type=&quot;3&quot; unique_id=&quot;23157&quot;&gt;&lt;property id=&quot;20148&quot; value=&quot;5&quot;/&gt;&lt;property id=&quot;20300&quot; value=&quot;Slide 12 - &amp;quot;Quality Improvement Resources&amp;quot;&quot;/&gt;&lt;property id=&quot;20307&quot; value=&quot;687&quot;/&gt;&lt;/object&gt;&lt;object type=&quot;3&quot; unique_id=&quot;23158&quot;&gt;&lt;property id=&quot;20148&quot; value=&quot;5&quot;/&gt;&lt;property id=&quot;20300&quot; value=&quot;Slide 13 - &amp;quot;NQC Website - NationalQualityCenter.org &amp;quot;&quot;/&gt;&lt;property id=&quot;20307&quot; value=&quot;688&quot;/&gt;&lt;/object&gt;&lt;object type=&quot;3&quot; unique_id=&quot;23159&quot;&gt;&lt;property id=&quot;20148&quot; value=&quot;5&quot;/&gt;&lt;property id=&quot;20300&quot; value=&quot;Slide 14 - &amp;quot;HEALTHQUAL Website&amp;quot;&quot;/&gt;&lt;property id=&quot;20307&quot; value=&quot;689&quot;/&gt;&lt;/object&gt;&lt;object type=&quot;3&quot; unique_id=&quot;23160&quot;&gt;&lt;property id=&quot;20148&quot; value=&quot;5&quot;/&gt;&lt;property id=&quot;20300&quot; value=&quot;Slide 15 - &amp;quot;Quality Academy &amp;quot;&quot;/&gt;&lt;property id=&quot;20307&quot; value=&quot;690&quot;/&gt;&lt;/object&gt;&lt;object type=&quot;3&quot; unique_id=&quot;23161&quot;&gt;&lt;property id=&quot;20148&quot; value=&quot;5&quot;/&gt;&lt;property id=&quot;20300&quot; value=&quot;Slide 16 - &amp;quot;Technical Assistance Calls&amp;quot;&quot;/&gt;&lt;property id=&quot;20307&quot; value=&quot;691&quot;/&gt;&lt;/object&gt;&lt;object type=&quot;3&quot; unique_id=&quot;23162&quot;&gt;&lt;property id=&quot;20148&quot; value=&quot;5&quot;/&gt;&lt;property id=&quot;20300&quot; value=&quot;Slide 17 - &amp;quot;Training-of-Trainer (TOT) Program&amp;quot;&quot;/&gt;&lt;property id=&quot;20307&quot; value=&quot;692&quot;/&gt;&lt;/object&gt;&lt;object type=&quot;3&quot; unique_id=&quot;23163&quot;&gt;&lt;property id=&quot;20148&quot; value=&quot;5&quot;/&gt;&lt;property id=&quot;20300&quot; value=&quot;Slide 18 - &amp;quot;Training of Quality Leaders (TQL) Program&amp;quot;&quot;/&gt;&lt;property id=&quot;20307&quot; value=&quot;693&quot;/&gt;&lt;/object&gt;&lt;object type=&quot;3&quot; unique_id=&quot;23164&quot;&gt;&lt;property id=&quot;20148&quot; value=&quot;5&quot;/&gt;&lt;property id=&quot;20300&quot; value=&quot;Slide 19 - &amp;quot;On-Site Technical Assistance&amp;quot;&quot;/&gt;&lt;property id=&quot;20307&quot; value=&quot;694&quot;/&gt;&lt;/object&gt;&lt;object type=&quot;3&quot; unique_id=&quot;23165&quot;&gt;&lt;property id=&quot;20148&quot; value=&quot;5&quot;/&gt;&lt;property id=&quot;20300&quot; value=&quot;Slide 20 - &amp;quot;Regional Trainings&amp;quot;&quot;/&gt;&lt;property id=&quot;20307&quot; value=&quot;695&quot;/&gt;&lt;/object&gt;&lt;object type=&quot;3&quot; unique_id=&quot;23166&quot;&gt;&lt;property id=&quot;20148&quot; value=&quot;5&quot;/&gt;&lt;property id=&quot;20300&quot; value=&quot;Slide 21 - &amp;quot;NQC Glasscubes&amp;quot;&quot;/&gt;&lt;property id=&quot;20307&quot; value=&quot;696&quot;/&gt;&lt;/object&gt;&lt;object type=&quot;3&quot; unique_id=&quot;23167&quot;&gt;&lt;property id=&quot;20148&quot; value=&quot;5&quot;/&gt;&lt;property id=&quot;20300&quot; value=&quot;Slide 22 - &amp;quot; NQC/HAB Quality Awards&amp;quot;&quot;/&gt;&lt;property id=&quot;20307&quot; value=&quot;697&quot;/&gt;&lt;/object&gt;&lt;object type=&quot;3&quot; unique_id=&quot;23168&quot;&gt;&lt;property id=&quot;20148&quot; value=&quot;5&quot;/&gt;&lt;property id=&quot;20300&quot; value=&quot;Slide 23 - &amp;quot;Quality Improvement Publications&amp;quot;&quot;/&gt;&lt;property id=&quot;20307&quot; value=&quot;698&quot;/&gt;&lt;/object&gt;&lt;object type=&quot;3&quot; unique_id=&quot;23169&quot;&gt;&lt;property id=&quot;20148&quot; value=&quot;5&quot;/&gt;&lt;property id=&quot;20300&quot; value=&quot;Slide 24 - &amp;quot;Quality Improvement Publications&amp;quot;&quot;/&gt;&lt;property id=&quot;20307&quot; value=&quot;699&quot;/&gt;&lt;/object&gt;&lt;object type=&quot;3&quot; unique_id=&quot;23170&quot;&gt;&lt;property id=&quot;20148&quot; value=&quot;5&quot;/&gt;&lt;property id=&quot;20300&quot; value=&quot;Slide 25 - &amp;quot;Quality Improvement Publications&amp;quot;&quot;/&gt;&lt;property id=&quot;20307&quot; value=&quot;700&quot;/&gt;&lt;/object&gt;&lt;object type=&quot;3&quot; unique_id=&quot;23171&quot;&gt;&lt;property id=&quot;20148&quot; value=&quot;5&quot;/&gt;&lt;property id=&quot;20300&quot; value=&quot;Slide 26 - &amp;quot;Quality Improvement Publications&amp;quot;&quot;/&gt;&lt;property id=&quot;20307&quot; value=&quot;701&quot;/&gt;&lt;/object&gt;&lt;object type=&quot;3&quot; unique_id=&quot;23172&quot;&gt;&lt;property id=&quot;20148&quot; value=&quot;5&quot;/&gt;&lt;property id=&quot;20300&quot; value=&quot;Slide 27 - &amp;quot;Quality Improvement Publications&amp;quot;&quot;/&gt;&lt;property id=&quot;20307&quot; value=&quot;702&quot;/&gt;&lt;/object&gt;&lt;object type=&quot;3&quot; unique_id=&quot;23173&quot;&gt;&lt;property id=&quot;20148&quot; value=&quot;5&quot;/&gt;&lt;property id=&quot;20300&quot; value=&quot;Slide 28 - &amp;quot;Quality Improvement Publications&amp;quot;&quot;/&gt;&lt;property id=&quot;20307&quot; value=&quot;703&quot;/&gt;&lt;/object&gt;&lt;object type=&quot;3&quot; unique_id=&quot;23174&quot;&gt;&lt;property id=&quot;20148&quot; value=&quot;5&quot;/&gt;&lt;property id=&quot;20300&quot; value=&quot;Slide 29 - &amp;quot;Group Exercise: The Resource Game&amp;quot;&quot;/&gt;&lt;property id=&quot;20307&quot; value=&quot;704&quot;/&gt;&lt;/object&gt;&lt;object type=&quot;3&quot; unique_id=&quot;23175&quot;&gt;&lt;property id=&quot;20148&quot; value=&quot;5&quot;/&gt;&lt;property id=&quot;20300&quot; value=&quot;Slide 30 - &amp;quot;QI Learning Resources&amp;quot;&quot;/&gt;&lt;property id=&quot;20307&quot; value=&quot;705&quot;/&gt;&lt;/object&gt;&lt;object type=&quot;3&quot; unique_id=&quot;23176&quot;&gt;&lt;property id=&quot;20148&quot; value=&quot;5&quot;/&gt;&lt;property id=&quot;20300&quot; value=&quot;Slide 31 - &amp;quot;QI Teaching Resources&amp;quot;&quot;/&gt;&lt;property id=&quot;20307&quot; value=&quot;706&quot;/&gt;&lt;/object&gt;&lt;object type=&quot;3&quot; unique_id=&quot;23177&quot;&gt;&lt;property id=&quot;20148&quot; value=&quot;5&quot;/&gt;&lt;property id=&quot;20300&quot; value=&quot;Slide 32 - &amp;quot;Consumer Involvement Training Materials&amp;quot;&quot;/&gt;&lt;property id=&quot;20307&quot; value=&quot;707&quot;/&gt;&lt;/object&gt;&lt;object type=&quot;3&quot; unique_id=&quot;23178&quot;&gt;&lt;property id=&quot;20148&quot; value=&quot;5&quot;/&gt;&lt;property id=&quot;20300&quot; value=&quot;Slide 33 - &amp;quot;Last words from a grantee…&amp;quot;&quot;/&gt;&lt;property id=&quot;20307&quot; value=&quot;708&quot;/&gt;&lt;/object&gt;&lt;object type=&quot;3&quot; unique_id=&quot;23179&quot;&gt;&lt;property id=&quot;20148&quot; value=&quot;5&quot;/&gt;&lt;property id=&quot;20300&quot; value=&quot;Slide 34 - &amp;quot;And Break!&amp;quot;&quot;/&gt;&lt;property id=&quot;20307&quot; value=&quot;710&quot;/&gt;&lt;/object&gt;&lt;object type=&quot;3&quot; unique_id=&quot;23201&quot;&gt;&lt;property id=&quot;20148&quot; value=&quot;5&quot;/&gt;&lt;property id=&quot;20300&quot; value=&quot;Slide 67&quot;/&gt;&lt;property id=&quot;20307&quot; value=&quot;733&quot;/&gt;&lt;/object&gt;&lt;object type=&quot;3&quot; unique_id=&quot;23202&quot;&gt;&lt;property id=&quot;20148&quot; value=&quot;5&quot;/&gt;&lt;property id=&quot;20300&quot; value=&quot;Slide 68 - &amp;quot;Framework for Coaching Quality Improvement&amp;quot;&quot;/&gt;&lt;property id=&quot;20307&quot; value=&quot;734&quot;/&gt;&lt;/object&gt;&lt;object type=&quot;3&quot; unique_id=&quot;23203&quot;&gt;&lt;property id=&quot;20148&quot; value=&quot;5&quot;/&gt;&lt;property id=&quot;20300&quot; value=&quot;Slide 69 - &amp;quot;Quality Improvement Catalyst&amp;quot;&quot;/&gt;&lt;property id=&quot;20307&quot; value=&quot;735&quot;/&gt;&lt;/object&gt;&lt;object type=&quot;3&quot; unique_id=&quot;23204&quot;&gt;&lt;property id=&quot;20148&quot; value=&quot;5&quot;/&gt;&lt;property id=&quot;20300&quot; value=&quot;Slide 70 - &amp;quot;Agenda&amp;quot;&quot;/&gt;&lt;property id=&quot;20307&quot; value=&quot;736&quot;/&gt;&lt;/object&gt;&lt;object type=&quot;3&quot; unique_id=&quot;23205&quot;&gt;&lt;property id=&quot;20148&quot; value=&quot;5&quot;/&gt;&lt;property id=&quot;20300&quot; value=&quot;Slide 71&quot;/&gt;&lt;property id=&quot;20307&quot; value=&quot;737&quot;/&gt;&lt;/object&gt;&lt;object type=&quot;3&quot; unique_id=&quot;23206&quot;&gt;&lt;property id=&quot;20148&quot; value=&quot;5&quot;/&gt;&lt;property id=&quot;20300&quot; value=&quot;Slide 72&quot;/&gt;&lt;property id=&quot;20307&quot; value=&quot;738&quot;/&gt;&lt;/object&gt;&lt;object type=&quot;3&quot; unique_id=&quot;23207&quot;&gt;&lt;property id=&quot;20148&quot; value=&quot;5&quot;/&gt;&lt;property id=&quot;20300&quot; value=&quot;Slide 73 - &amp;quot;What are Study Groups?&amp;quot;&quot;/&gt;&lt;property id=&quot;20307&quot; value=&quot;739&quot;/&gt;&lt;/object&gt;&lt;object type=&quot;3&quot; unique_id=&quot;23208&quot;&gt;&lt;property id=&quot;20148&quot; value=&quot;5&quot;/&gt;&lt;property id=&quot;20300&quot; value=&quot;Slide 74 - &amp;quot;My Responsibility as a Study Group Member&amp;quot;&quot;/&gt;&lt;property id=&quot;20307&quot; value=&quot;740&quot;/&gt;&lt;/object&gt;&lt;object type=&quot;3&quot; unique_id=&quot;23209&quot;&gt;&lt;property id=&quot;20148&quot; value=&quot;5&quot;/&gt;&lt;property id=&quot;20300&quot; value=&quot;Slide 75 - &amp;quot;But Most Importantly…&amp;quot;&quot;/&gt;&lt;property id=&quot;20307&quot; value=&quot;741&quot;/&gt;&lt;/object&gt;&lt;object type=&quot;3&quot; unique_id=&quot;23210&quot;&gt;&lt;property id=&quot;20148&quot; value=&quot;5&quot;/&gt;&lt;property id=&quot;20300&quot; value=&quot;Slide 76 - &amp;quot;For Highest Chance of Success&amp;amp;#x09;&amp;quot;&quot;/&gt;&lt;property id=&quot;20307&quot; value=&quot;742&quot;/&gt;&lt;/object&gt;&lt;object type=&quot;3&quot; unique_id=&quot;23211&quot;&gt;&lt;property id=&quot;20148&quot; value=&quot;5&quot;/&gt;&lt;property id=&quot;20300&quot; value=&quot;Slide 77 - &amp;quot;Study Group Exercise - Part I&amp;quot;&quot;/&gt;&lt;property id=&quot;20307&quot; value=&quot;743&quot;/&gt;&lt;/object&gt;&lt;object type=&quot;3&quot; unique_id=&quot;23212&quot;&gt;&lt;property id=&quot;20148&quot; value=&quot;5&quot;/&gt;&lt;property id=&quot;20300&quot; value=&quot;Slide 78 - &amp;quot;Study Group Exercise - Part II&amp;quot;&quot;/&gt;&lt;property id=&quot;20307&quot; value=&quot;744&quot;/&gt;&lt;/object&gt;&lt;object type=&quot;3&quot; unique_id=&quot;23213&quot;&gt;&lt;property id=&quot;20148&quot; value=&quot;5&quot;/&gt;&lt;property id=&quot;20300&quot; value=&quot;Slide 79 - &amp;quot;No Worries – More time for your Study Group…&amp;#x0D;&amp;#x0A;&amp;#x0D;&amp;#x0A;Module 24 – Day 3&amp;quot;&quot;/&gt;&lt;property id=&quot;20307&quot; value=&quot;745&quot;/&gt;&lt;/object&gt;&lt;object type=&quot;3&quot; unique_id=&quot;23214&quot;&gt;&lt;property id=&quot;20148&quot; value=&quot;5&quot;/&gt;&lt;property id=&quot;20300&quot; value=&quot;Slide 80 - &amp;quot;Debriefing&amp;quot;&quot;/&gt;&lt;property id=&quot;20307&quot; value=&quot;746&quot;/&gt;&lt;/object&gt;&lt;object type=&quot;3&quot; unique_id=&quot;23215&quot;&gt;&lt;property id=&quot;20148&quot; value=&quot;5&quot;/&gt;&lt;property id=&quot;20300&quot; value=&quot;Slide 81 - &amp;quot;Lunch&amp;quot;&quot;/&gt;&lt;property id=&quot;20307&quot; value=&quot;748&quot;/&gt;&lt;/object&gt;&lt;object type=&quot;3&quot; unique_id=&quot;23216&quot;&gt;&lt;property id=&quot;20148&quot; value=&quot;5&quot;/&gt;&lt;property id=&quot;20300&quot; value=&quot;Slide 82&quot;/&gt;&lt;property id=&quot;20307&quot; value=&quot;749&quot;/&gt;&lt;/object&gt;&lt;object type=&quot;3&quot; unique_id=&quot;23217&quot;&gt;&lt;property id=&quot;20148&quot; value=&quot;5&quot;/&gt;&lt;property id=&quot;20300&quot; value=&quot;Slide 83 - &amp;quot;Learning Objectives: You will learn about…&amp;quot;&quot;/&gt;&lt;property id=&quot;20307&quot; value=&quot;750&quot;/&gt;&lt;/object&gt;&lt;object type=&quot;3&quot; unique_id=&quot;23218&quot;&gt;&lt;property id=&quot;20148&quot; value=&quot;5&quot;/&gt;&lt;property id=&quot;20300&quot; value=&quot;Slide 84 - &amp;quot;Framework for Coaching Quality Improvement&amp;quot;&quot;/&gt;&lt;property id=&quot;20307&quot; value=&quot;751&quot;/&gt;&lt;/object&gt;&lt;object type=&quot;3&quot; unique_id=&quot;23219&quot;&gt;&lt;property id=&quot;20148&quot; value=&quot;5&quot;/&gt;&lt;property id=&quot;20300&quot; value=&quot;Slide 85 - &amp;quot;Objective Assessor&amp;quot;&quot;/&gt;&lt;property id=&quot;20307&quot; value=&quot;752&quot;/&gt;&lt;/object&gt;&lt;object type=&quot;3&quot; unique_id=&quot;23220&quot;&gt;&lt;property id=&quot;20148&quot; value=&quot;5&quot;/&gt;&lt;property id=&quot;20300&quot; value=&quot;Slide 86 - &amp;quot;Quality Program Assessment Tools&amp;quot;&quot;/&gt;&lt;property id=&quot;20307&quot; value=&quot;753&quot;/&gt;&lt;/object&gt;&lt;object type=&quot;3&quot; unique_id=&quot;23221&quot;&gt;&lt;property id=&quot;20148&quot; value=&quot;5&quot;/&gt;&lt;property id=&quot;20300&quot; value=&quot;Slide 87 - &amp;quot;Quality Program Assessment Tool&amp;quot;&quot;/&gt;&lt;property id=&quot;20307&quot; value=&quot;754&quot;/&gt;&lt;/object&gt;&lt;object type=&quot;3&quot; unique_id=&quot;23222&quot;&gt;&lt;property id=&quot;20148&quot; value=&quot;5&quot;/&gt;&lt;property id=&quot;20300&quot; value=&quot;Slide 88 - &amp;quot;Practice&amp;quot;&quot;/&gt;&lt;property id=&quot;20307&quot; value=&quot;755&quot;/&gt;&lt;/object&gt;&lt;object type=&quot;3&quot; unique_id=&quot;23223&quot;&gt;&lt;property id=&quot;20148&quot; value=&quot;5&quot;/&gt;&lt;property id=&quot;20300&quot; value=&quot;Slide 89 - &amp;quot;Video: Organizational Assessment&amp;quot;&quot;/&gt;&lt;property id=&quot;20307&quot; value=&quot;756&quot;/&gt;&lt;/object&gt;&lt;object type=&quot;3&quot; unique_id=&quot;23224&quot;&gt;&lt;property id=&quot;20148&quot; value=&quot;5&quot;/&gt;&lt;property id=&quot;20300&quot; value=&quot;Slide 90 - &amp;quot;Goals of Coaching an Organizational Assessment&amp;quot;&quot;/&gt;&lt;property id=&quot;20307&quot; value=&quot;757&quot;/&gt;&lt;/object&gt;&lt;object type=&quot;3&quot; unique_id=&quot;23225&quot;&gt;&lt;property id=&quot;20148&quot; value=&quot;5&quot;/&gt;&lt;property id=&quot;20300&quot; value=&quot;Slide 91 - &amp;quot;Prior to Organizational Assessment&amp;quot;&quot;/&gt;&lt;property id=&quot;20307&quot; value=&quot;758&quot;/&gt;&lt;/object&gt;&lt;object type=&quot;3&quot; unique_id=&quot;23226&quot;&gt;&lt;property id=&quot;20148&quot; value=&quot;5&quot;/&gt;&lt;property id=&quot;20300&quot; value=&quot;Slide 92 - &amp;quot;Day of Organizational Assessment&amp;quot;&quot;/&gt;&lt;property id=&quot;20307&quot; value=&quot;759&quot;/&gt;&lt;/object&gt;&lt;object type=&quot;3&quot; unique_id=&quot;23227&quot;&gt;&lt;property id=&quot;20148&quot; value=&quot;5&quot;/&gt;&lt;property id=&quot;20300&quot; value=&quot;Slide 93 - &amp;quot;After the Organizational Assessment&amp;quot;&quot;/&gt;&lt;property id=&quot;20307&quot; value=&quot;760&quot;/&gt;&lt;/object&gt;&lt;object type=&quot;3&quot; unique_id=&quot;23228&quot;&gt;&lt;property id=&quot;20148&quot; value=&quot;5&quot;/&gt;&lt;property id=&quot;20300&quot; value=&quot;Slide 94 - &amp;quot;Coping with Group Dynamics&amp;quot;&quot;/&gt;&lt;property id=&quot;20307&quot; value=&quot;761&quot;/&gt;&lt;/object&gt;&lt;object type=&quot;3&quot; unique_id=&quot;23229&quot;&gt;&lt;property id=&quot;20148&quot; value=&quot;5&quot;/&gt;&lt;property id=&quot;20300&quot; value=&quot;Slide 95 - &amp;quot;OA Controversy: Shoot for 5’s or Slide by with 3’s?&amp;quot;&quot;/&gt;&lt;property id=&quot;20307&quot; value=&quot;762&quot;/&gt;&lt;/object&gt;&lt;object type=&quot;3&quot; unique_id=&quot;23230&quot;&gt;&lt;property id=&quot;20148&quot; value=&quot;5&quot;/&gt;&lt;property id=&quot;20300&quot; value=&quot;Slide 96 - &amp;quot;Anonymous Poll&amp;quot;&quot;/&gt;&lt;property id=&quot;20307&quot; value=&quot;763&quot;/&gt;&lt;/object&gt;&lt;object type=&quot;3&quot; unique_id=&quot;23231&quot;&gt;&lt;property id=&quot;20148&quot; value=&quot;5&quot;/&gt;&lt;property id=&quot;20300&quot; value=&quot;Slide 97 - &amp;quot;Your Turn to Star…..&amp;quot;&quot;/&gt;&lt;property id=&quot;20307&quot; value=&quot;764&quot;/&gt;&lt;/object&gt;&lt;object type=&quot;3&quot; unique_id=&quot;23232&quot;&gt;&lt;property id=&quot;20148&quot; value=&quot;5&quot;/&gt;&lt;property id=&quot;20300&quot; value=&quot;Slide 98 - &amp;quot;Debrief&amp;quot;&quot;/&gt;&lt;property id=&quot;20307&quot; value=&quot;765&quot;/&gt;&lt;/object&gt;&lt;object type=&quot;3&quot; unique_id=&quot;23233&quot;&gt;&lt;property id=&quot;20148&quot; value=&quot;5&quot;/&gt;&lt;property id=&quot;20300&quot; value=&quot;Slide 99 - &amp;quot;Finally: Planning Your Next OA&amp;quot;&quot;/&gt;&lt;property id=&quot;20307&quot; value=&quot;766&quot;/&gt;&lt;/object&gt;&lt;object type=&quot;3&quot; unique_id=&quot;23234&quot;&gt;&lt;property id=&quot;20148&quot; value=&quot;5&quot;/&gt;&lt;property id=&quot;20300&quot; value=&quot;Slide 100 - &amp;quot;Resources&amp;quot;&quot;/&gt;&lt;property id=&quot;20307&quot; value=&quot;767&quot;/&gt;&lt;/object&gt;&lt;object type=&quot;3&quot; unique_id=&quot;23235&quot;&gt;&lt;property id=&quot;20148&quot; value=&quot;5&quot;/&gt;&lt;property id=&quot;20300&quot; value=&quot;Slide 101 - &amp;quot;Breaktime&amp;quot;&quot;/&gt;&lt;property id=&quot;20307&quot; value=&quot;769&quot;/&gt;&lt;/object&gt;&lt;object type=&quot;3&quot; unique_id=&quot;23236&quot;&gt;&lt;property id=&quot;20148&quot; value=&quot;5&quot;/&gt;&lt;property id=&quot;20300&quot; value=&quot;Slide 102&quot;/&gt;&lt;property id=&quot;20307&quot; value=&quot;770&quot;/&gt;&lt;/object&gt;&lt;object type=&quot;3&quot; unique_id=&quot;23237&quot;&gt;&lt;property id=&quot;20148&quot; value=&quot;5&quot;/&gt;&lt;property id=&quot;20300&quot; value=&quot;Slide 103 - &amp;quot;Learning Objectives: This Session will…&amp;quot;&quot;/&gt;&lt;property id=&quot;20307&quot; value=&quot;771&quot;/&gt;&lt;/object&gt;&lt;object type=&quot;3&quot; unique_id=&quot;23238&quot;&gt;&lt;property id=&quot;20148&quot; value=&quot;5&quot;/&gt;&lt;property id=&quot;20300&quot; value=&quot;Slide 104 - &amp;quot;What is Open Space?&amp;quot;&quot;/&gt;&lt;property id=&quot;20307&quot; value=&quot;772&quot;/&gt;&lt;/object&gt;&lt;object type=&quot;3&quot; unique_id=&quot;23239&quot;&gt;&lt;property id=&quot;20148&quot; value=&quot;5&quot;/&gt;&lt;property id=&quot;20300&quot; value=&quot;Slide 105 - &amp;quot;The 4 Principles of Open Space&amp;quot;&quot;/&gt;&lt;property id=&quot;20307&quot; value=&quot;773&quot;/&gt;&lt;/object&gt;&lt;object type=&quot;3&quot; unique_id=&quot;23240&quot;&gt;&lt;property id=&quot;20148&quot; value=&quot;5&quot;/&gt;&lt;property id=&quot;20300&quot; value=&quot;Slide 106 - &amp;quot;Developing the Agenda&amp;quot;&quot;/&gt;&lt;property id=&quot;20307&quot; value=&quot;774&quot;/&gt;&lt;/object&gt;&lt;object type=&quot;3&quot; unique_id=&quot;23241&quot;&gt;&lt;property id=&quot;20148&quot; value=&quot;5&quot;/&gt;&lt;property id=&quot;20300&quot; value=&quot;Slide 107 - &amp;quot;The Theme for Today’s Open Space&amp;quot;&quot;/&gt;&lt;property id=&quot;20307&quot; value=&quot;775&quot;/&gt;&lt;/object&gt;&lt;object type=&quot;3&quot; unique_id=&quot;23242&quot;&gt;&lt;property id=&quot;20148&quot; value=&quot;5&quot;/&gt;&lt;property id=&quot;20300&quot; value=&quot;Slide 108&quot;/&gt;&lt;property id=&quot;20307&quot; value=&quot;777&quot;/&gt;&lt;/object&gt;&lt;object type=&quot;3&quot; unique_id=&quot;23243&quot;&gt;&lt;property id=&quot;20148&quot; value=&quot;5&quot;/&gt;&lt;property id=&quot;20300&quot; value=&quot;Slide 109 - &amp;quot;Coaching Functions: Presenters’ Choice…&amp;quot;&quot;/&gt;&lt;property id=&quot;20307&quot; value=&quot;778&quot;/&gt;&lt;/object&gt;&lt;object type=&quot;3&quot; unique_id=&quot;23244&quot;&gt;&lt;property id=&quot;20148&quot; value=&quot;5&quot;/&gt;&lt;property id=&quot;20300&quot; value=&quot;Slide 110 - &amp;quot;Learning Objectives:  This session will…&amp;quot;&quot;/&gt;&lt;property id=&quot;20307&quot; value=&quot;779&quot;/&gt;&lt;/object&gt;&lt;object type=&quot;3&quot; unique_id=&quot;23245&quot;&gt;&lt;property id=&quot;20148&quot; value=&quot;5&quot;/&gt;&lt;property id=&quot;20300&quot; value=&quot;Slide 111 - &amp;quot;Introductions – Coaching Experiences&amp;quot;&quot;/&gt;&lt;property id=&quot;20307&quot; value=&quot;780&quot;/&gt;&lt;/object&gt;&lt;object type=&quot;3&quot; unique_id=&quot;23246&quot;&gt;&lt;property id=&quot;20148&quot; value=&quot;5&quot;/&gt;&lt;property id=&quot;20300&quot; value=&quot;Slide 112 - &amp;quot;Potential Presentation Topics&amp;quot;&quot;/&gt;&lt;property id=&quot;20307&quot; value=&quot;781&quot;/&gt;&lt;/object&gt;&lt;object type=&quot;3&quot; unique_id=&quot;23247&quot;&gt;&lt;property id=&quot;20148&quot; value=&quot;5&quot;/&gt;&lt;property id=&quot;20300&quot; value=&quot;Slide 113 - &amp;quot;On Failure…&amp;quot;&quot;/&gt;&lt;property id=&quot;20307&quot; value=&quot;782&quot;/&gt;&lt;/object&gt;&lt;object type=&quot;3&quot; unique_id=&quot;23248&quot;&gt;&lt;property id=&quot;20148&quot; value=&quot;5&quot;/&gt;&lt;property id=&quot;20300&quot; value=&quot;Slide 114&quot;/&gt;&lt;property id=&quot;20307&quot; value=&quot;784&quot;/&gt;&lt;/object&gt;&lt;object type=&quot;3&quot; unique_id=&quot;23249&quot;&gt;&lt;property id=&quot;20148&quot; value=&quot;5&quot;/&gt;&lt;property id=&quot;20300&quot; value=&quot;Slide 115 - &amp;quot;Framework for Coaching Quality Improvement&amp;quot;&quot;/&gt;&lt;property id=&quot;20307&quot; value=&quot;785&quot;/&gt;&lt;/object&gt;&lt;object type=&quot;3&quot; unique_id=&quot;23250&quot;&gt;&lt;property id=&quot;20148&quot; value=&quot;5&quot;/&gt;&lt;property id=&quot;20300&quot; value=&quot;Slide 116 - &amp;quot;Objective Assessor&amp;quot;&quot;/&gt;&lt;property id=&quot;20307&quot; value=&quot;786&quot;/&gt;&lt;/object&gt;&lt;object type=&quot;3&quot; unique_id=&quot;23251&quot;&gt;&lt;property id=&quot;20148&quot; value=&quot;5&quot;/&gt;&lt;property id=&quot;20300&quot; value=&quot;Slide 117 - &amp;quot;Highlights &amp;amp; Aha! Moments&amp;quot;&quot;/&gt;&lt;property id=&quot;20307&quot; value=&quot;787&quot;/&gt;&lt;/object&gt;&lt;object type=&quot;3&quot; unique_id=&quot;23252&quot;&gt;&lt;property id=&quot;20148&quot; value=&quot;5&quot;/&gt;&lt;property id=&quot;20300&quot; value=&quot;Slide 118 - &amp;quot;The way the course was delivered today was an effective way for me to learn.&amp;quot;&quot;/&gt;&lt;property id=&quot;20307&quot; value=&quot;788&quot;/&gt;&lt;/object&gt;&lt;object type=&quot;3&quot; unique_id=&quot;23253&quot;&gt;&lt;property id=&quot;20148&quot; value=&quot;5&quot;/&gt;&lt;property id=&quot;20300&quot; value=&quot;Slide 119 - &amp;quot;I had sufficient opportunity to participate today.&amp;quot;&quot;/&gt;&lt;property id=&quot;20307&quot; value=&quot;789&quot;/&gt;&lt;/object&gt;&lt;object type=&quot;3&quot; unique_id=&quot;23254&quot;&gt;&lt;property id=&quot;20148&quot; value=&quot;5&quot;/&gt;&lt;property id=&quot;20300&quot; value=&quot;Slide 120 - &amp;quot;Materials were useful during the day.&amp;quot;&quot;/&gt;&lt;property id=&quot;20307&quot; value=&quot;790&quot;/&gt;&lt;/object&gt;&lt;object type=&quot;3&quot; unique_id=&quot;23255&quot;&gt;&lt;property id=&quot;20148&quot; value=&quot;5&quot;/&gt;&lt;property id=&quot;20300&quot; value=&quot;Slide 121 - &amp;quot;The facilities, equipment, etc. were favorable to learning.&amp;quot;&quot;/&gt;&lt;property id=&quot;20307&quot; value=&quot;791&quot;/&gt;&lt;/object&gt;&lt;object type=&quot;3&quot; unique_id=&quot;23256&quot;&gt;&lt;property id=&quot;20148&quot; value=&quot;5&quot;/&gt;&lt;property id=&quot;20300&quot; value=&quot;Slide 122 - &amp;quot;The agenda and content for today was logically organized.&amp;quot;&quot;/&gt;&lt;property id=&quot;20307&quot; value=&quot;792&quot;/&gt;&lt;/object&gt;&lt;object type=&quot;3&quot; unique_id=&quot;23257&quot;&gt;&lt;property id=&quot;20148&quot; value=&quot;5&quot;/&gt;&lt;property id=&quot;20300&quot; value=&quot;Slide 123 - &amp;quot;Overall, I was satisfied with the session facilitator(s).&amp;quot;&quot;/&gt;&lt;property id=&quot;20307&quot; value=&quot;793&quot;/&gt;&lt;/object&gt;&lt;object type=&quot;3&quot; unique_id=&quot;23258&quot;&gt;&lt;property id=&quot;20148&quot; value=&quot;5&quot;/&gt;&lt;property id=&quot;20300&quot; value=&quot;Slide 124 - &amp;quot;I will refer to or use the materials going forward.&amp;quot;&quot;/&gt;&lt;property id=&quot;20307&quot; value=&quot;794&quot;/&gt;&lt;/object&gt;&lt;object type=&quot;3&quot; unique_id=&quot;23259&quot;&gt;&lt;property id=&quot;20148&quot; value=&quot;5&quot;/&gt;&lt;property id=&quot;20300&quot; value=&quot;Slide 125 - &amp;quot;My knowledge and/or skills increased as a result of today.&amp;quot;&quot;/&gt;&lt;property id=&quot;20307&quot; value=&quot;795&quot;/&gt;&lt;/object&gt;&lt;object type=&quot;3&quot; unique_id=&quot;23260&quot;&gt;&lt;property id=&quot;20148&quot; value=&quot;5&quot;/&gt;&lt;property id=&quot;20300&quot; value=&quot;Slide 126 - &amp;quot;The workshop had the right balance of lectures and interactive activities.&amp;quot;&quot;/&gt;&lt;property id=&quot;20307&quot; value=&quot;796&quot;/&gt;&lt;/object&gt;&lt;object type=&quot;3&quot; unique_id=&quot;23261&quot;&gt;&lt;property id=&quot;20148&quot; value=&quot;5&quot;/&gt;&lt;property id=&quot;20300&quot; value=&quot;Slide 127 - &amp;quot;Overall, I was satisfied with today.&amp;quot;&quot;/&gt;&lt;property id=&quot;20307&quot; value=&quot;797&quot;/&gt;&lt;/object&gt;&lt;object type=&quot;3&quot; unique_id=&quot;23262&quot;&gt;&lt;property id=&quot;20148&quot; value=&quot;5&quot;/&gt;&lt;property id=&quot;20300&quot; value=&quot;Slide 128 - &amp;quot;How ready are you to coach an organization to improve its quality program?&amp;quot;&quot;/&gt;&lt;property id=&quot;20307&quot; value=&quot;798&quot;/&gt;&lt;/object&gt;&lt;object type=&quot;3&quot; unique_id=&quot;23263&quot;&gt;&lt;property id=&quot;20148&quot; value=&quot;5&quot;/&gt;&lt;property id=&quot;20300&quot; value=&quot;Slide 129 - &amp;quot;How complete is your knowledge of coaching roles and functions?&amp;quot;&quot;/&gt;&lt;property id=&quot;20307&quot; value=&quot;799&quot;/&gt;&lt;/object&gt;&lt;object type=&quot;3&quot; unique_id=&quot;23264&quot;&gt;&lt;property id=&quot;20148&quot; value=&quot;5&quot;/&gt;&lt;property id=&quot;20300&quot; value=&quot;Slide 130 - &amp;quot;Additional Comments about Today&amp;quot;&quot;/&gt;&lt;property id=&quot;20307&quot; value=&quot;800&quot;/&gt;&lt;/object&gt;&lt;object type=&quot;3&quot; unique_id=&quot;23265&quot;&gt;&lt;property id=&quot;20148&quot; value=&quot;5&quot;/&gt;&lt;property id=&quot;20300&quot; value=&quot;Slide 131 - &amp;quot;Thank You :-)&amp;quot;&quot;/&gt;&lt;property id=&quot;20307&quot; value=&quot;801&quot;/&gt;&lt;/object&gt;&lt;object type=&quot;3&quot; unique_id=&quot;23266&quot;&gt;&lt;property id=&quot;20148&quot; value=&quot;5&quot;/&gt;&lt;property id=&quot;20300&quot; value=&quot;Slide 132 - &amp;quot;National Quality Center (NQC)&amp;quot;&quot;/&gt;&lt;property id=&quot;20307&quot; value=&quot;783&quot;/&gt;&lt;/object&gt;&lt;object type=&quot;3&quot; unique_id=&quot;28810&quot;&gt;&lt;property id=&quot;20148&quot; value=&quot;5&quot;/&gt;&lt;property id=&quot;20300&quot; value=&quot;Slide 35&quot;/&gt;&lt;property id=&quot;20307&quot; value=&quot;802&quot;/&gt;&lt;/object&gt;&lt;object type=&quot;3&quot; unique_id=&quot;28811&quot;&gt;&lt;property id=&quot;20148&quot; value=&quot;5&quot;/&gt;&lt;property id=&quot;20300&quot; value=&quot;Slide 36 - &amp;quot;Learning Objectives: You will learn about…&amp;quot;&quot;/&gt;&lt;property id=&quot;20307&quot; value=&quot;803&quot;/&gt;&lt;/object&gt;&lt;object type=&quot;3&quot; unique_id=&quot;28812&quot;&gt;&lt;property id=&quot;20148&quot; value=&quot;5&quot;/&gt;&lt;property id=&quot;20300&quot; value=&quot;Slide 37 - &amp;quot;Framework for Coaching Quality Improvement&amp;quot;&quot;/&gt;&lt;property id=&quot;20307&quot; value=&quot;804&quot;/&gt;&lt;/object&gt;&lt;object type=&quot;3&quot; unique_id=&quot;28813&quot;&gt;&lt;property id=&quot;20148&quot; value=&quot;5&quot;/&gt;&lt;property id=&quot;20300&quot; value=&quot;Slide 38 - &amp;quot;Capacity Builder&amp;quot;&quot;/&gt;&lt;property id=&quot;20307&quot; value=&quot;805&quot;/&gt;&lt;/object&gt;&lt;object type=&quot;3&quot; unique_id=&quot;28814&quot;&gt;&lt;property id=&quot;20148&quot; value=&quot;5&quot;/&gt;&lt;property id=&quot;20300&quot; value=&quot;Slide 39 - &amp;quot;We Teach as if Learning Were Like Filling up an Empty Pot….&amp;quot;&quot;/&gt;&lt;property id=&quot;20307&quot; value=&quot;806&quot;/&gt;&lt;/object&gt;&lt;object type=&quot;3&quot; unique_id=&quot;28815&quot;&gt;&lt;property id=&quot;20148&quot; value=&quot;5&quot;/&gt;&lt;property id=&quot;20300&quot; value=&quot;Slide 40 - &amp;quot;…When Actually, It Is a Very Complex and Active Filtering Process&amp;quot;&quot;/&gt;&lt;property id=&quot;20307&quot; value=&quot;807&quot;/&gt;&lt;/object&gt;&lt;object type=&quot;3&quot; unique_id=&quot;28816&quot;&gt;&lt;property id=&quot;20148&quot; value=&quot;5&quot;/&gt;&lt;property id=&quot;20300&quot; value=&quot;Slide 41&quot;/&gt;&lt;property id=&quot;20307&quot; value=&quot;808&quot;/&gt;&lt;/object&gt;&lt;object type=&quot;3&quot; unique_id=&quot;28817&quot;&gt;&lt;property id=&quot;20148&quot; value=&quot;5&quot;/&gt;&lt;property id=&quot;20300&quot; value=&quot;Slide 42 - &amp;quot;Learning in Adulthood: a comprehensive guide&amp;#x0D;&amp;#x0A;S.B. Merriam, R.S.Cafferella, L.M.Baumgartner (2007)&amp;quot;&quot;/&gt;&lt;property id=&quot;20307&quot; value=&quot;809&quot;/&gt;&lt;/object&gt;&lt;object type=&quot;3&quot; unique_id=&quot;28818&quot;&gt;&lt;property id=&quot;20148&quot; value=&quot;5&quot;/&gt;&lt;property id=&quot;20300&quot; value=&quot;Slide 43 - &amp;quot;Learning in Adulthood: a comprehensive guide&amp;#x0D;&amp;#x0A;S.B. Merriam, R.S.Cafferella, L.M.Baumgartner (2007)&amp;quot;&quot;/&gt;&lt;property id=&quot;20307&quot; value=&quot;810&quot;/&gt;&lt;/object&gt;&lt;object type=&quot;3&quot; unique_id=&quot;28819&quot;&gt;&lt;property id=&quot;20148&quot; value=&quot;5&quot;/&gt;&lt;property id=&quot;20300&quot; value=&quot;Slide 44 - &amp;quot;Adult Learning: Philosophical Underpinnings &amp;#x0D;&amp;#x0A;Elias, J. L., &amp;amp; Merriam, S. B. (1995; 2004) &amp;quot;&quot;/&gt;&lt;property id=&quot;20307&quot; value=&quot;811&quot;/&gt;&lt;/object&gt;&lt;object type=&quot;3&quot; unique_id=&quot;28820&quot;&gt;&lt;property id=&quot;20148&quot; value=&quot;5&quot;/&gt;&lt;property id=&quot;20300&quot; value=&quot;Slide 45 - &amp;quot;Large Group Discussion: &amp;quot;&quot;/&gt;&lt;property id=&quot;20307&quot; value=&quot;812&quot;/&gt;&lt;/object&gt;&lt;object type=&quot;3&quot; unique_id=&quot;28821&quot;&gt;&lt;property id=&quot;20148&quot; value=&quot;5&quot;/&gt;&lt;property id=&quot;20300&quot; value=&quot;Slide 46 - &amp;quot;Theory of Reasoned Action - QI&amp;quot;&quot;/&gt;&lt;property id=&quot;20307&quot; value=&quot;813&quot;/&gt;&lt;/object&gt;&lt;object type=&quot;3&quot; unique_id=&quot;28822&quot;&gt;&lt;property id=&quot;20148&quot; value=&quot;5&quot;/&gt;&lt;property id=&quot;20300&quot; value=&quot;Slide 47 - &amp;quot;Theoretical Model: domains of learning &amp;#x0D;&amp;#x0A;J. Mezirow, (1990; 1991; 2000; 2009)  P. Cranton (1994, 1996) &amp;quot;&quot;/&gt;&lt;property id=&quot;20307&quot; value=&quot;814&quot;/&gt;&lt;/object&gt;&lt;object type=&quot;3&quot; unique_id=&quot;28823&quot;&gt;&lt;property id=&quot;20148&quot; value=&quot;5&quot;/&gt;&lt;property id=&quot;20300&quot; value=&quot;Slide 48 - &amp;quot;Table Exercise: &amp;#x0D;&amp;#x0A;What domains apply to Healthcare?  What domains apply to Improvement? &amp;#x0D;&amp;#x0A;Why should we care?&amp;quot;&quot;/&gt;&lt;property id=&quot;20307&quot; value=&quot;815&quot;/&gt;&lt;/object&gt;&lt;object type=&quot;3&quot; unique_id=&quot;28824&quot;&gt;&lt;property id=&quot;20148&quot; value=&quot;5&quot;/&gt;&lt;property id=&quot;20300&quot; value=&quot;Slide 49 - &amp;quot;Theory of Reasoned Action - QI&amp;quot;&quot;/&gt;&lt;property id=&quot;20307&quot; value=&quot;816&quot;/&gt;&lt;/object&gt;&lt;object type=&quot;3&quot; unique_id=&quot;28825&quot;&gt;&lt;property id=&quot;20148&quot; value=&quot;5&quot;/&gt;&lt;property id=&quot;20300&quot; value=&quot;Slide 50 - &amp;quot;Dimensions of an Educational Plan&amp;quot;&quot;/&gt;&lt;property id=&quot;20307&quot; value=&quot;817&quot;/&gt;&lt;/object&gt;&lt;object type=&quot;3&quot; unique_id=&quot;28826&quot;&gt;&lt;property id=&quot;20148&quot; value=&quot;5&quot;/&gt;&lt;property id=&quot;20300&quot; value=&quot;Slide 51 - &amp;quot;Identification of Target Audiences&amp;quot;&quot;/&gt;&lt;property id=&quot;20307&quot; value=&quot;818&quot;/&gt;&lt;/object&gt;&lt;object type=&quot;3&quot; unique_id=&quot;28827&quot;&gt;&lt;property id=&quot;20148&quot; value=&quot;5&quot;/&gt;&lt;property id=&quot;20300&quot; value=&quot;Slide 52 - &amp;quot;QI Needs Assessment&amp;quot;&quot;/&gt;&lt;property id=&quot;20307&quot; value=&quot;819&quot;/&gt;&lt;/object&gt;&lt;object type=&quot;3&quot; unique_id=&quot;28828&quot;&gt;&lt;property id=&quot;20148&quot; value=&quot;5&quot;/&gt;&lt;property id=&quot;20300&quot; value=&quot;Slide 53 - &amp;quot;Theory of Reasoned Action - QI&amp;quot;&quot;/&gt;&lt;property id=&quot;20307&quot; value=&quot;820&quot;/&gt;&lt;/object&gt;&lt;object type=&quot;3&quot; unique_id=&quot;28829&quot;&gt;&lt;property id=&quot;20148&quot; value=&quot;5&quot;/&gt;&lt;property id=&quot;20300&quot; value=&quot;Slide 54 - &amp;quot;What Do These Audiences Need to:&amp;#x0D;&amp;#x0A;Do, Understand, Commit To, or Overcome?&amp;quot;&quot;/&gt;&lt;property id=&quot;20307&quot; value=&quot;821&quot;/&gt;&lt;/object&gt;&lt;object type=&quot;3&quot; unique_id=&quot;28830&quot;&gt;&lt;property id=&quot;20148&quot; value=&quot;5&quot;/&gt;&lt;property id=&quot;20300&quot; value=&quot;Slide 55 - &amp;quot;Training Modalities&amp;quot;&quot;/&gt;&lt;property id=&quot;20307&quot; value=&quot;822&quot;/&gt;&lt;/object&gt;&lt;object type=&quot;3&quot; unique_id=&quot;28831&quot;&gt;&lt;property id=&quot;20148&quot; value=&quot;5&quot;/&gt;&lt;property id=&quot;20300&quot; value=&quot;Slide 56 - &amp;quot;Tip: Training Modalities&amp;quot;&quot;/&gt;&lt;property id=&quot;20307&quot; value=&quot;823&quot;/&gt;&lt;/object&gt;&lt;object type=&quot;3&quot; unique_id=&quot;28832&quot;&gt;&lt;property id=&quot;20148&quot; value=&quot;5&quot;/&gt;&lt;property id=&quot;20300&quot; value=&quot;Slide 57 - &amp;quot;Options for Capacity Development:&amp;#x0D;&amp;#x0A;It Ain’t Just Workshops……&amp;quot;&quot;/&gt;&lt;property id=&quot;20307&quot; value=&quot;824&quot;/&gt;&lt;/object&gt;&lt;object type=&quot;3&quot; unique_id=&quot;28833&quot;&gt;&lt;property id=&quot;20148&quot; value=&quot;5&quot;/&gt;&lt;property id=&quot;20300&quot; value=&quot;Slide 58 - &amp;quot;Options for Capacity Development:&amp;#x0D;&amp;#x0A;It Ain’t Just Workshops……&amp;quot;&quot;/&gt;&lt;property id=&quot;20307&quot; value=&quot;825&quot;/&gt;&lt;/object&gt;&lt;object type=&quot;3&quot; unique_id=&quot;28834&quot;&gt;&lt;property id=&quot;20148&quot; value=&quot;5&quot;/&gt;&lt;property id=&quot;20300&quot; value=&quot;Slide 59 - &amp;quot;&amp;#x0D;&amp;#x0A;Adult &amp;#x0D;&amp;#x0A;Learning &amp;#x0D;&amp;#x0A;Principles&amp;quot;&quot;/&gt;&lt;property id=&quot;20307&quot; value=&quot;826&quot;/&gt;&lt;/object&gt;&lt;object type=&quot;3&quot; unique_id=&quot;28835&quot;&gt;&lt;property id=&quot;20148&quot; value=&quot;5&quot;/&gt;&lt;property id=&quot;20300&quot; value=&quot;Slide 60 - &amp;quot;Implementation Plan&amp;quot;&quot;/&gt;&lt;property id=&quot;20307&quot; value=&quot;827&quot;/&gt;&lt;/object&gt;&lt;object type=&quot;3&quot; unique_id=&quot;28836&quot;&gt;&lt;property id=&quot;20148&quot; value=&quot;5&quot;/&gt;&lt;property id=&quot;20300&quot; value=&quot;Slide 61 - &amp;quot;Evaluation&amp;quot;&quot;/&gt;&lt;property id=&quot;20307&quot; value=&quot;828&quot;/&gt;&lt;/object&gt;&lt;object type=&quot;3&quot; unique_id=&quot;28837&quot;&gt;&lt;property id=&quot;20148&quot; value=&quot;5&quot;/&gt;&lt;property id=&quot;20300&quot; value=&quot;Slide 62 - &amp;quot;Individual Exercise: Developing an Educational Plan&amp;#x0D;&amp;#x0A;20 min&amp;quot;&quot;/&gt;&lt;property id=&quot;20307&quot; value=&quot;829&quot;/&gt;&lt;/object&gt;&lt;object type=&quot;3&quot; unique_id=&quot;28838&quot;&gt;&lt;property id=&quot;20148&quot; value=&quot;5&quot;/&gt;&lt;property id=&quot;20300&quot; value=&quot;Slide 63 - &amp;quot;Exercise: Coaching Educational Planning&amp;#x0D;&amp;#x0A;45 min&amp;quot;&quot;/&gt;&lt;property id=&quot;20307&quot; value=&quot;830&quot;/&gt;&lt;/object&gt;&lt;object type=&quot;3&quot; unique_id=&quot;28839&quot;&gt;&lt;property id=&quot;20148&quot; value=&quot;5&quot;/&gt;&lt;property id=&quot;20300&quot; value=&quot;Slide 64 - &amp;quot;Revisit the PIP&amp;quot;&quot;/&gt;&lt;property id=&quot;20307&quot; value=&quot;831&quot;/&gt;&lt;/object&gt;&lt;object type=&quot;3&quot; unique_id=&quot;28840&quot;&gt;&lt;property id=&quot;20148&quot; value=&quot;5&quot;/&gt;&lt;property id=&quot;20300&quot; value=&quot;Slide 65 - &amp;quot;Adult learning cannot be understood, facilitate, or researched by defining it exclusively in terms of behavior cha&quot;/&gt;&lt;property id=&quot;20307&quot; value=&quot;832&quot;/&gt;&lt;/object&gt;&lt;object type=&quot;3&quot; unique_id=&quot;28841&quot;&gt;&lt;property id=&quot;20148&quot; value=&quot;5&quot;/&gt;&lt;property id=&quot;20300&quot; value=&quot;Slide 66 - &amp;quot;National Quality Center (NQC)&amp;quot;&quot;/&gt;&lt;property id=&quot;20307&quot; value=&quot;833&quot;/&gt;&lt;/object&gt;&lt;/object&gt;&lt;/object&gt;&lt;/database&gt;"/>
  <p:tag name="SECTOMILLISECCONVERTED" val="1"/>
  <p:tag name="ARTICULATE_SLIDE_COUNT" val="10"/>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NQC_PPT_Template">
  <a:themeElements>
    <a:clrScheme name="NQC_PPT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QC_PPT_Template">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NQC_PPT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QC_PPT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QC_PPT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QC_PPT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QC_PPT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QC_PPT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QC_PPT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QC_PPT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QC_PPT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QC_PPT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QC_PPT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QC_PPT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Multipurpose Slid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041C4001D912547BFC74F2974688345" ma:contentTypeVersion="11" ma:contentTypeDescription="Create a new document." ma:contentTypeScope="" ma:versionID="81f0fdc4664ef93e3089fbe64ac8e75e">
  <xsd:schema xmlns:xsd="http://www.w3.org/2001/XMLSchema" xmlns:xs="http://www.w3.org/2001/XMLSchema" xmlns:p="http://schemas.microsoft.com/office/2006/metadata/properties" xmlns:ns3="588c877d-a32b-4451-819e-c2e997d91e8d" xmlns:ns4="48e54f11-223a-4c30-b7fa-2f782613c66b" targetNamespace="http://schemas.microsoft.com/office/2006/metadata/properties" ma:root="true" ma:fieldsID="c69147754dd209f944f6c1dad154d5e4" ns3:_="" ns4:_="">
    <xsd:import namespace="588c877d-a32b-4451-819e-c2e997d91e8d"/>
    <xsd:import namespace="48e54f11-223a-4c30-b7fa-2f782613c66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8c877d-a32b-4451-819e-c2e997d91e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e54f11-223a-4c30-b7fa-2f782613c66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7910D73-FC86-46E8-BF9C-640ED5BF44D9}">
  <ds:schemaRefs>
    <ds:schemaRef ds:uri="http://schemas.openxmlformats.org/package/2006/metadata/core-properties"/>
    <ds:schemaRef ds:uri="http://purl.org/dc/terms/"/>
    <ds:schemaRef ds:uri="http://www.w3.org/XML/1998/namespace"/>
    <ds:schemaRef ds:uri="http://schemas.microsoft.com/office/infopath/2007/PartnerControls"/>
    <ds:schemaRef ds:uri="http://schemas.microsoft.com/office/2006/documentManagement/types"/>
    <ds:schemaRef ds:uri="http://schemas.microsoft.com/office/2006/metadata/properties"/>
    <ds:schemaRef ds:uri="http://purl.org/dc/elements/1.1/"/>
    <ds:schemaRef ds:uri="48e54f11-223a-4c30-b7fa-2f782613c66b"/>
    <ds:schemaRef ds:uri="588c877d-a32b-4451-819e-c2e997d91e8d"/>
    <ds:schemaRef ds:uri="http://purl.org/dc/dcmitype/"/>
  </ds:schemaRefs>
</ds:datastoreItem>
</file>

<file path=customXml/itemProps2.xml><?xml version="1.0" encoding="utf-8"?>
<ds:datastoreItem xmlns:ds="http://schemas.openxmlformats.org/officeDocument/2006/customXml" ds:itemID="{27232B38-C342-40E1-A479-FA587C9F4817}">
  <ds:schemaRefs>
    <ds:schemaRef ds:uri="http://schemas.microsoft.com/sharepoint/v3/contenttype/forms"/>
  </ds:schemaRefs>
</ds:datastoreItem>
</file>

<file path=customXml/itemProps3.xml><?xml version="1.0" encoding="utf-8"?>
<ds:datastoreItem xmlns:ds="http://schemas.openxmlformats.org/officeDocument/2006/customXml" ds:itemID="{153949AE-090B-45A1-B6B0-AADA49F3CC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8c877d-a32b-4451-819e-c2e997d91e8d"/>
    <ds:schemaRef ds:uri="48e54f11-223a-4c30-b7fa-2f782613c6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mod 11  TEAMS</Template>
  <TotalTime>27581</TotalTime>
  <Words>691</Words>
  <Application>Microsoft Office PowerPoint</Application>
  <PresentationFormat>Widescreen</PresentationFormat>
  <Paragraphs>51</Paragraphs>
  <Slides>10</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10</vt:i4>
      </vt:variant>
    </vt:vector>
  </HeadingPairs>
  <TitlesOfParts>
    <vt:vector size="19" baseType="lpstr">
      <vt:lpstr>Arial</vt:lpstr>
      <vt:lpstr>Calibri</vt:lpstr>
      <vt:lpstr>Calibri Light</vt:lpstr>
      <vt:lpstr>Garamond</vt:lpstr>
      <vt:lpstr>Gill Sans MT</vt:lpstr>
      <vt:lpstr>Times New Roman</vt:lpstr>
      <vt:lpstr>Wingdings</vt:lpstr>
      <vt:lpstr>NQC_PPT_Template</vt:lpstr>
      <vt:lpstr>1_Multipurpose Slides</vt:lpstr>
      <vt:lpstr>PowerPoint Presentation</vt:lpstr>
      <vt:lpstr>Overview</vt:lpstr>
      <vt:lpstr>The Quotations Game Instructions</vt:lpstr>
      <vt:lpstr>Quotation 1: </vt:lpstr>
      <vt:lpstr>Quotation 2: </vt:lpstr>
      <vt:lpstr>Quotation 3: </vt:lpstr>
      <vt:lpstr>Quotation 4: </vt:lpstr>
      <vt:lpstr>Quotation 5: </vt:lpstr>
      <vt:lpstr>Debriefing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Jennifer  Lee</dc:creator>
  <cp:lastModifiedBy>Paula Jones</cp:lastModifiedBy>
  <cp:revision>1167</cp:revision>
  <cp:lastPrinted>2018-03-26T12:55:34Z</cp:lastPrinted>
  <dcterms:created xsi:type="dcterms:W3CDTF">2010-08-08T11:41:31Z</dcterms:created>
  <dcterms:modified xsi:type="dcterms:W3CDTF">2021-02-16T17:51:27Z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0x010100E041C4001D912547BFC74F2974688345</vt:lpwstr>
  </property>
  <property fmtid="{D5CDD505-2E9C-101B-9397-08002B2CF9AE}" pid="3" name="ArticulateGUID">
    <vt:lpwstr>3B1E87C0-E484-4DC4-A2B1-20131BBEC136</vt:lpwstr>
  </property>
  <property fmtid="{D5CDD505-2E9C-101B-9397-08002B2CF9AE}" pid="4" name="ArticulatePath">
    <vt:lpwstr>CQII Learning Lab - Beg Lab. Orientation</vt:lpwstr>
  </property>
</Properties>
</file>