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2.xml" ContentType="application/vnd.openxmlformats-officedocument.presentationml.tags+xml"/>
  <Override PartName="/ppt/notesSlides/notesSlide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2.xml" ContentType="application/vnd.openxmlformats-officedocument.presentationml.notesSlide+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4"/>
    <p:sldMasterId id="2147483935" r:id="rId5"/>
  </p:sldMasterIdLst>
  <p:notesMasterIdLst>
    <p:notesMasterId r:id="rId13"/>
  </p:notesMasterIdLst>
  <p:handoutMasterIdLst>
    <p:handoutMasterId r:id="rId14"/>
  </p:handoutMasterIdLst>
  <p:sldIdLst>
    <p:sldId id="1866" r:id="rId6"/>
    <p:sldId id="2056" r:id="rId7"/>
    <p:sldId id="701" r:id="rId8"/>
    <p:sldId id="697" r:id="rId9"/>
    <p:sldId id="699" r:id="rId10"/>
    <p:sldId id="700" r:id="rId11"/>
    <p:sldId id="1616" r:id="rId12"/>
  </p:sldIdLst>
  <p:sldSz cx="12192000" cy="6858000"/>
  <p:notesSz cx="6858000" cy="9313863"/>
  <p:custDataLst>
    <p:tags r:id="rId15"/>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5"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usan Weigl" initials="sw" lastIdx="14" clrIdx="6">
    <p:extLst>
      <p:ext uri="{19B8F6BF-5375-455C-9EA6-DF929625EA0E}">
        <p15:presenceInfo xmlns:p15="http://schemas.microsoft.com/office/powerpoint/2012/main" userId="Susan Weigl" providerId="None"/>
      </p:ext>
    </p:extLst>
  </p:cmAuthor>
  <p:cmAuthor id="1" name="Hassan, Aniqa (HEALTH)" initials="HA(" lastIdx="18" clrIdx="0"/>
  <p:cmAuthor id="8" name="Schlueter, Julia" initials="SJ" lastIdx="1" clrIdx="7">
    <p:extLst>
      <p:ext uri="{19B8F6BF-5375-455C-9EA6-DF929625EA0E}">
        <p15:presenceInfo xmlns:p15="http://schemas.microsoft.com/office/powerpoint/2012/main" userId="S-1-5-21-3579272529-3368358661-2280984729-24173" providerId="AD"/>
      </p:ext>
    </p:extLst>
  </p:cmAuthor>
  <p:cmAuthor id="2" name="Osborne, Zoe L (HEALTH)" initials="OZL(" lastIdx="10" clrIdx="1">
    <p:extLst>
      <p:ext uri="{19B8F6BF-5375-455C-9EA6-DF929625EA0E}">
        <p15:presenceInfo xmlns:p15="http://schemas.microsoft.com/office/powerpoint/2012/main" userId="S-1-5-21-218105429-2715934002-73406468-116002" providerId="AD"/>
      </p:ext>
    </p:extLst>
  </p:cmAuthor>
  <p:cmAuthor id="9" name="Garrett, Kevin F (HEALTH)" initials="GKF(" lastIdx="1" clrIdx="8">
    <p:extLst>
      <p:ext uri="{19B8F6BF-5375-455C-9EA6-DF929625EA0E}">
        <p15:presenceInfo xmlns:p15="http://schemas.microsoft.com/office/powerpoint/2012/main" userId="S::kevin.garrett@health.ny.gov::4a8d0ffb-005c-4bee-bac6-ff809399dc6e" providerId="AD"/>
      </p:ext>
    </p:extLst>
  </p:cmAuthor>
  <p:cmAuthor id="3" name="Aniqa Hassan" initials="" lastIdx="1" clrIdx="2"/>
  <p:cmAuthor id="4" name="Lee, Jennifer E (HEALTH)" initials="LJE(" lastIdx="11" clrIdx="3">
    <p:extLst>
      <p:ext uri="{19B8F6BF-5375-455C-9EA6-DF929625EA0E}">
        <p15:presenceInfo xmlns:p15="http://schemas.microsoft.com/office/powerpoint/2012/main" userId="S::Jennifer.Lee@health.ny.gov::9da30c76-2644-469e-8b79-36323e2d7656" providerId="AD"/>
      </p:ext>
    </p:extLst>
  </p:cmAuthor>
  <p:cmAuthor id="5" name="Clemens Steinbock" initials="CS" lastIdx="9" clrIdx="4">
    <p:extLst>
      <p:ext uri="{19B8F6BF-5375-455C-9EA6-DF929625EA0E}">
        <p15:presenceInfo xmlns:p15="http://schemas.microsoft.com/office/powerpoint/2012/main" userId="ddbf4e62fc8ebcf9" providerId="Windows Live"/>
      </p:ext>
    </p:extLst>
  </p:cmAuthor>
  <p:cmAuthor id="6" name="Nanette" initials="" lastIdx="11" clrIdx="5"/>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C45E"/>
    <a:srgbClr val="8C4A58"/>
    <a:srgbClr val="C25862"/>
    <a:srgbClr val="C35963"/>
    <a:srgbClr val="C09095"/>
    <a:srgbClr val="CC848D"/>
    <a:srgbClr val="B84664"/>
    <a:srgbClr val="B53342"/>
    <a:srgbClr val="DD1821"/>
    <a:srgbClr val="E300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90" autoAdjust="0"/>
    <p:restoredTop sz="91781" autoAdjust="0"/>
  </p:normalViewPr>
  <p:slideViewPr>
    <p:cSldViewPr>
      <p:cViewPr varScale="1">
        <p:scale>
          <a:sx n="65" d="100"/>
          <a:sy n="65" d="100"/>
        </p:scale>
        <p:origin x="96" y="10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240"/>
    </p:cViewPr>
  </p:sorterViewPr>
  <p:notesViewPr>
    <p:cSldViewPr>
      <p:cViewPr>
        <p:scale>
          <a:sx n="75" d="100"/>
          <a:sy n="75" d="100"/>
        </p:scale>
        <p:origin x="5552" y="1616"/>
      </p:cViewPr>
      <p:guideLst>
        <p:guide orient="horz" pos="2935"/>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2"/>
          <p:cNvSpPr>
            <a:spLocks noGrp="1"/>
          </p:cNvSpPr>
          <p:nvPr>
            <p:ph type="hdr" sz="quarter"/>
          </p:nvPr>
        </p:nvSpPr>
        <p:spPr>
          <a:xfrm>
            <a:off x="149087" y="144735"/>
            <a:ext cx="4696239" cy="466011"/>
          </a:xfrm>
          <a:prstGeom prst="rect">
            <a:avLst/>
          </a:prstGeom>
        </p:spPr>
        <p:txBody>
          <a:bodyPr vert="horz" lIns="91440" tIns="45720" rIns="91440" bIns="45720" rtlCol="0"/>
          <a:lstStyle>
            <a:lvl1pPr algn="l" eaLnBrk="1" hangingPunct="1">
              <a:defRPr sz="1400" b="1">
                <a:latin typeface="Times New Roman"/>
                <a:ea typeface="+mn-ea"/>
                <a:cs typeface="Times New Roman"/>
              </a:defRPr>
            </a:lvl1pPr>
          </a:lstStyle>
          <a:p>
            <a:pPr>
              <a:defRPr/>
            </a:pPr>
            <a:r>
              <a:rPr lang="en-US" dirty="0"/>
              <a:t>NQC Training on Coaching Basics (TQC) Program</a:t>
            </a:r>
          </a:p>
        </p:txBody>
      </p:sp>
      <p:sp>
        <p:nvSpPr>
          <p:cNvPr id="3" name="Footer Placeholder 3"/>
          <p:cNvSpPr>
            <a:spLocks noGrp="1"/>
          </p:cNvSpPr>
          <p:nvPr>
            <p:ph type="ftr" sz="quarter" idx="2"/>
          </p:nvPr>
        </p:nvSpPr>
        <p:spPr>
          <a:xfrm>
            <a:off x="158405" y="8703118"/>
            <a:ext cx="2972421" cy="466012"/>
          </a:xfrm>
          <a:prstGeom prst="rect">
            <a:avLst/>
          </a:prstGeom>
        </p:spPr>
        <p:txBody>
          <a:bodyPr vert="horz" wrap="square" lIns="91440" tIns="45720" rIns="91440" bIns="45720" numCol="1" anchor="b" anchorCtr="0" compatLnSpc="1">
            <a:prstTxWarp prst="textNoShape">
              <a:avLst/>
            </a:prstTxWarp>
          </a:bodyPr>
          <a:lstStyle>
            <a:lvl1pPr eaLnBrk="1" hangingPunct="1">
              <a:defRPr sz="1400" b="1">
                <a:latin typeface="Times New Roman" charset="0"/>
                <a:ea typeface="Times New Roman" charset="0"/>
                <a:cs typeface="Times New Roman" charset="0"/>
              </a:defRPr>
            </a:lvl1pPr>
          </a:lstStyle>
          <a:p>
            <a:pPr>
              <a:defRPr/>
            </a:pPr>
            <a:r>
              <a:rPr lang="en-US" dirty="0"/>
              <a:t>Module 10</a:t>
            </a:r>
          </a:p>
        </p:txBody>
      </p:sp>
      <p:sp>
        <p:nvSpPr>
          <p:cNvPr id="5" name="Slide Number Placeholder 4"/>
          <p:cNvSpPr>
            <a:spLocks noGrp="1"/>
          </p:cNvSpPr>
          <p:nvPr>
            <p:ph type="sldNum" sz="quarter" idx="3"/>
          </p:nvPr>
        </p:nvSpPr>
        <p:spPr>
          <a:xfrm>
            <a:off x="3727175" y="8703118"/>
            <a:ext cx="2972421" cy="4660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400" b="1">
                <a:latin typeface="Times New Roman" panose="02020603050405020304" pitchFamily="18" charset="0"/>
                <a:cs typeface="Times New Roman" panose="02020603050405020304" pitchFamily="18" charset="0"/>
              </a:defRPr>
            </a:lvl1pPr>
          </a:lstStyle>
          <a:p>
            <a:fld id="{53A3882A-AB2B-416A-984B-E74E967A9AFB}" type="slidenum">
              <a:rPr lang="en-US" altLang="en-US"/>
              <a:pPr/>
              <a:t>‹#›</a:t>
            </a:fld>
            <a:endParaRPr lang="en-US" altLang="en-US" dirty="0"/>
          </a:p>
        </p:txBody>
      </p:sp>
    </p:spTree>
    <p:extLst>
      <p:ext uri="{BB962C8B-B14F-4D97-AF65-F5344CB8AC3E}">
        <p14:creationId xmlns:p14="http://schemas.microsoft.com/office/powerpoint/2010/main" val="3780413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236804" y="8987815"/>
            <a:ext cx="403777" cy="30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2841" tIns="45606" rIns="92841" bIns="45606">
            <a:spAutoFit/>
          </a:bodyPr>
          <a:lstStyle>
            <a:lvl1pPr defTabSz="938213">
              <a:defRPr sz="2400">
                <a:solidFill>
                  <a:schemeClr val="tx1"/>
                </a:solidFill>
                <a:latin typeface="Arial" panose="020B0604020202020204" pitchFamily="34" charset="0"/>
                <a:ea typeface="MS PGothic" panose="020B0600070205080204" pitchFamily="34" charset="-128"/>
              </a:defRPr>
            </a:lvl1pPr>
            <a:lvl2pPr marL="742950" indent="-285750" defTabSz="938213">
              <a:defRPr sz="2400">
                <a:solidFill>
                  <a:schemeClr val="tx1"/>
                </a:solidFill>
                <a:latin typeface="Arial" panose="020B0604020202020204" pitchFamily="34" charset="0"/>
                <a:ea typeface="MS PGothic" panose="020B0600070205080204" pitchFamily="34" charset="-128"/>
              </a:defRPr>
            </a:lvl2pPr>
            <a:lvl3pPr marL="1143000" indent="-228600" defTabSz="938213">
              <a:defRPr sz="2400">
                <a:solidFill>
                  <a:schemeClr val="tx1"/>
                </a:solidFill>
                <a:latin typeface="Arial" panose="020B0604020202020204" pitchFamily="34" charset="0"/>
                <a:ea typeface="MS PGothic" panose="020B0600070205080204" pitchFamily="34" charset="-128"/>
              </a:defRPr>
            </a:lvl3pPr>
            <a:lvl4pPr marL="1600200" indent="-228600" defTabSz="938213">
              <a:defRPr sz="2400">
                <a:solidFill>
                  <a:schemeClr val="tx1"/>
                </a:solidFill>
                <a:latin typeface="Arial" panose="020B0604020202020204" pitchFamily="34" charset="0"/>
                <a:ea typeface="MS PGothic" panose="020B0600070205080204" pitchFamily="34" charset="-128"/>
              </a:defRPr>
            </a:lvl4pPr>
            <a:lvl5pPr marL="2057400" indent="-228600" defTabSz="938213">
              <a:defRPr sz="2400">
                <a:solidFill>
                  <a:schemeClr val="tx1"/>
                </a:solidFill>
                <a:latin typeface="Arial" panose="020B0604020202020204" pitchFamily="34" charset="0"/>
                <a:ea typeface="MS PGothic" panose="020B0600070205080204" pitchFamily="34" charset="-128"/>
              </a:defRPr>
            </a:lvl5pPr>
            <a:lvl6pPr marL="25146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E3B15D7-6186-4706-A651-76353038B0E8}" type="slidenum">
              <a:rPr lang="en-US" altLang="en-US" sz="1400" b="1">
                <a:latin typeface="Times New Roman" panose="02020603050405020304" pitchFamily="18" charset="0"/>
                <a:cs typeface="Times New Roman" panose="02020603050405020304" pitchFamily="18" charset="0"/>
              </a:rPr>
              <a:pPr/>
              <a:t>‹#›</a:t>
            </a:fld>
            <a:endParaRPr lang="en-US" alt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091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a:prstGeom prst="rect">
            <a:avLst/>
          </a:prstGeom>
          <a:noFill/>
          <a:ln w="12700">
            <a:solidFill>
              <a:prstClr val="black"/>
            </a:solidFill>
          </a:ln>
        </p:spPr>
      </p:sp>
      <p:sp>
        <p:nvSpPr>
          <p:cNvPr id="3" name="Notes Placeholder 2"/>
          <p:cNvSpPr>
            <a:spLocks noGrp="1"/>
          </p:cNvSpPr>
          <p:nvPr>
            <p:ph type="body" idx="1"/>
          </p:nvPr>
        </p:nvSpPr>
        <p:spPr>
          <a:xfrm>
            <a:off x="686421" y="4481979"/>
            <a:ext cx="5485158" cy="3667652"/>
          </a:xfrm>
          <a:prstGeom prst="rect">
            <a:avLst/>
          </a:prstGeom>
        </p:spPr>
        <p:txBody>
          <a:bodyPr/>
          <a:lstStyle/>
          <a:p>
            <a:endParaRPr lang="en-US" dirty="0"/>
          </a:p>
        </p:txBody>
      </p:sp>
    </p:spTree>
    <p:extLst>
      <p:ext uri="{BB962C8B-B14F-4D97-AF65-F5344CB8AC3E}">
        <p14:creationId xmlns:p14="http://schemas.microsoft.com/office/powerpoint/2010/main" val="1717184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id="{DDB936A1-9278-314B-9BE5-6E28C0BA1ADB}"/>
              </a:ext>
            </a:extLst>
          </p:cNvPr>
          <p:cNvSpPr>
            <a:spLocks noGrp="1" noRot="1" noChangeAspect="1" noTextEdit="1"/>
          </p:cNvSpPr>
          <p:nvPr>
            <p:ph type="sldImg"/>
          </p:nvPr>
        </p:nvSpPr>
        <p:spPr bwMode="auto">
          <a:xfrm>
            <a:off x="406400" y="696913"/>
            <a:ext cx="61976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Notes Placeholder 2">
            <a:extLst>
              <a:ext uri="{FF2B5EF4-FFF2-40B4-BE49-F238E27FC236}">
                <a16:creationId xmlns:a16="http://schemas.microsoft.com/office/drawing/2014/main" id="{203C2372-A87D-D54D-A4EB-42A4B151C29E}"/>
              </a:ext>
            </a:extLst>
          </p:cNvPr>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pPr>
              <a:buFontTx/>
              <a:buChar char="-"/>
            </a:pPr>
            <a:r>
              <a:rPr lang="en-US" altLang="en-US">
                <a:ea typeface="ＭＳ Ｐゴシック" panose="020B0600070205080204" pitchFamily="34" charset="-128"/>
              </a:rPr>
              <a:t> Provide handout to participants in the group</a:t>
            </a:r>
          </a:p>
          <a:p>
            <a:pPr>
              <a:buFontTx/>
              <a:buChar char="-"/>
            </a:pPr>
            <a:r>
              <a:rPr lang="en-US" altLang="en-US">
                <a:ea typeface="ＭＳ Ｐゴシック" panose="020B0600070205080204" pitchFamily="34" charset="-128"/>
              </a:rPr>
              <a:t> Provide solution sheet to coach (instruct them not to provide answers)</a:t>
            </a:r>
          </a:p>
          <a:p>
            <a:pPr>
              <a:buFontTx/>
              <a:buChar char="-"/>
            </a:pPr>
            <a:r>
              <a:rPr lang="en-US" altLang="en-US">
                <a:ea typeface="ＭＳ Ｐゴシック" panose="020B0600070205080204" pitchFamily="34" charset="-128"/>
              </a:rPr>
              <a:t> Emphasize team competition and to produce quickly results</a:t>
            </a:r>
          </a:p>
        </p:txBody>
      </p:sp>
      <p:sp>
        <p:nvSpPr>
          <p:cNvPr id="9219" name="Slide Number Placeholder 3">
            <a:extLst>
              <a:ext uri="{FF2B5EF4-FFF2-40B4-BE49-F238E27FC236}">
                <a16:creationId xmlns:a16="http://schemas.microsoft.com/office/drawing/2014/main" id="{8BBBDD7F-91C8-2449-9944-DE3A8F1B0DDA}"/>
              </a:ext>
            </a:extLst>
          </p:cNvPr>
          <p:cNvSpPr>
            <a:spLocks noGrp="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8FB36C1-1B9C-F243-9C24-D1B662343AC6}" type="slidenum">
              <a:rPr lang="en-US" altLang="en-US"/>
              <a:pPr eaLnBrk="1" hangingPunct="1"/>
              <a:t>3</a:t>
            </a:fld>
            <a:endParaRPr lang="en-US" altLang="en-US"/>
          </a:p>
        </p:txBody>
      </p:sp>
    </p:spTree>
    <p:extLst>
      <p:ext uri="{BB962C8B-B14F-4D97-AF65-F5344CB8AC3E}">
        <p14:creationId xmlns:p14="http://schemas.microsoft.com/office/powerpoint/2010/main" val="1907657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2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5BAB087-D317-9E41-89CD-8BFD32A398C8}"/>
              </a:ext>
            </a:extLst>
          </p:cNvPr>
          <p:cNvGrpSpPr/>
          <p:nvPr userDrawn="1"/>
        </p:nvGrpSpPr>
        <p:grpSpPr>
          <a:xfrm>
            <a:off x="0" y="-1191"/>
            <a:ext cx="12192000" cy="6859193"/>
            <a:chOff x="0" y="-1191"/>
            <a:chExt cx="12192000" cy="6859193"/>
          </a:xfrm>
        </p:grpSpPr>
        <p:pic>
          <p:nvPicPr>
            <p:cNvPr id="10" name="Picture 9">
              <a:extLst>
                <a:ext uri="{FF2B5EF4-FFF2-40B4-BE49-F238E27FC236}">
                  <a16:creationId xmlns:a16="http://schemas.microsoft.com/office/drawing/2014/main" id="{183A33D5-2099-7749-B7E9-FDBFC7C50520}"/>
                </a:ext>
              </a:extLst>
            </p:cNvPr>
            <p:cNvPicPr>
              <a:picLocks noChangeAspect="1"/>
            </p:cNvPicPr>
            <p:nvPr userDrawn="1"/>
          </p:nvPicPr>
          <p:blipFill>
            <a:blip r:embed="rId2"/>
            <a:stretch>
              <a:fillRect/>
            </a:stretch>
          </p:blipFill>
          <p:spPr>
            <a:xfrm>
              <a:off x="0" y="3"/>
              <a:ext cx="12192000" cy="6857999"/>
            </a:xfrm>
            <a:prstGeom prst="rect">
              <a:avLst/>
            </a:prstGeom>
          </p:spPr>
        </p:pic>
        <p:pic>
          <p:nvPicPr>
            <p:cNvPr id="11" name="Picture 8">
              <a:extLst>
                <a:ext uri="{FF2B5EF4-FFF2-40B4-BE49-F238E27FC236}">
                  <a16:creationId xmlns:a16="http://schemas.microsoft.com/office/drawing/2014/main" id="{EF1E50B5-943B-8D43-B91A-108ACBEEAB2F}"/>
                </a:ext>
              </a:extLst>
            </p:cNvPr>
            <p:cNvPicPr>
              <a:picLocks noChangeAspect="1" noChangeArrowheads="1"/>
            </p:cNvPicPr>
            <p:nvPr userDrawn="1"/>
          </p:nvPicPr>
          <p:blipFill rotWithShape="1">
            <a:blip r:embed="rId3">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031170" name="Rectangle 2"/>
          <p:cNvSpPr>
            <a:spLocks noGrp="1" noChangeArrowheads="1"/>
          </p:cNvSpPr>
          <p:nvPr>
            <p:ph type="ctrTitle"/>
          </p:nvPr>
        </p:nvSpPr>
        <p:spPr>
          <a:xfrm>
            <a:off x="1428751" y="2339978"/>
            <a:ext cx="9753600" cy="1470025"/>
          </a:xfrm>
        </p:spPr>
        <p:txBody>
          <a:bodyPr/>
          <a:lstStyle>
            <a:lvl1pPr>
              <a:defRPr/>
            </a:lvl1pPr>
          </a:lstStyle>
          <a:p>
            <a:r>
              <a:rPr lang="en-US"/>
              <a:t>Click to edit Master title style</a:t>
            </a:r>
          </a:p>
        </p:txBody>
      </p:sp>
      <p:sp>
        <p:nvSpPr>
          <p:cNvPr id="1031171" name="Rectangle 3"/>
          <p:cNvSpPr>
            <a:spLocks noGrp="1" noChangeArrowheads="1"/>
          </p:cNvSpPr>
          <p:nvPr>
            <p:ph type="subTitle" idx="1"/>
          </p:nvPr>
        </p:nvSpPr>
        <p:spPr>
          <a:xfrm>
            <a:off x="2036233" y="3886200"/>
            <a:ext cx="8534400" cy="1752600"/>
          </a:xfrm>
        </p:spPr>
        <p:txBody>
          <a:bodyPr/>
          <a:lstStyle>
            <a:lvl1pPr marL="0" indent="0" algn="ctr">
              <a:buFontTx/>
              <a:buNone/>
              <a:defRPr/>
            </a:lvl1pPr>
          </a:lstStyle>
          <a:p>
            <a:r>
              <a:rPr lang="en-US"/>
              <a:t>Click to edit Master subtitle style</a:t>
            </a:r>
          </a:p>
        </p:txBody>
      </p:sp>
      <p:pic>
        <p:nvPicPr>
          <p:cNvPr id="7" name="Picture 6">
            <a:extLst>
              <a:ext uri="{FF2B5EF4-FFF2-40B4-BE49-F238E27FC236}">
                <a16:creationId xmlns:a16="http://schemas.microsoft.com/office/drawing/2014/main" id="{D0BBC9A4-0181-D54D-BA88-D45B6D6EACB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1000" y="6096000"/>
            <a:ext cx="2277320" cy="616809"/>
          </a:xfrm>
          <a:prstGeom prst="rect">
            <a:avLst/>
          </a:prstGeom>
        </p:spPr>
      </p:pic>
      <p:pic>
        <p:nvPicPr>
          <p:cNvPr id="8" name="Picture 7">
            <a:extLst>
              <a:ext uri="{FF2B5EF4-FFF2-40B4-BE49-F238E27FC236}">
                <a16:creationId xmlns:a16="http://schemas.microsoft.com/office/drawing/2014/main" id="{25CEC6EB-2D4D-9548-A7DE-8088B77722E9}"/>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13650" t="16349" r="20559" b="7354"/>
          <a:stretch/>
        </p:blipFill>
        <p:spPr>
          <a:xfrm>
            <a:off x="381000" y="533400"/>
            <a:ext cx="3657600" cy="1066800"/>
          </a:xfrm>
          <a:prstGeom prst="rect">
            <a:avLst/>
          </a:prstGeom>
        </p:spPr>
      </p:pic>
    </p:spTree>
    <p:extLst>
      <p:ext uri="{BB962C8B-B14F-4D97-AF65-F5344CB8AC3E}">
        <p14:creationId xmlns:p14="http://schemas.microsoft.com/office/powerpoint/2010/main" val="323762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48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88400" y="533400"/>
            <a:ext cx="25908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0" y="533400"/>
            <a:ext cx="75692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7647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533400"/>
            <a:ext cx="10363200" cy="762000"/>
          </a:xfrm>
        </p:spPr>
        <p:txBody>
          <a:bodyPr/>
          <a:lstStyle/>
          <a:p>
            <a:r>
              <a:rPr lang="en-US"/>
              <a:t>Click to edit Master title style</a:t>
            </a:r>
          </a:p>
        </p:txBody>
      </p:sp>
      <p:sp>
        <p:nvSpPr>
          <p:cNvPr id="3" name="Text Placeholder 2"/>
          <p:cNvSpPr>
            <a:spLocks noGrp="1"/>
          </p:cNvSpPr>
          <p:nvPr>
            <p:ph type="body" sz="half" idx="1"/>
          </p:nvPr>
        </p:nvSpPr>
        <p:spPr>
          <a:xfrm>
            <a:off x="10160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4703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774523"/>
          </a:xfrm>
          <a:prstGeom prst="rect">
            <a:avLst/>
          </a:prstGeom>
        </p:spPr>
        <p:txBody>
          <a:bodyPr/>
          <a:lstStyle>
            <a:lvl1pPr algn="l">
              <a:defRPr sz="4000" b="1" i="0" u="none" cap="all" baseline="0">
                <a:solidFill>
                  <a:srgbClr val="434445"/>
                </a:solidFill>
                <a:latin typeface="Arial"/>
                <a:cs typeface="Arial"/>
              </a:defRPr>
            </a:lvl1pPr>
          </a:lstStyle>
          <a:p>
            <a:r>
              <a:rPr lang="en-US" dirty="0"/>
              <a:t>SECTION TITLE GOES HERE</a:t>
            </a:r>
          </a:p>
        </p:txBody>
      </p:sp>
      <p:sp>
        <p:nvSpPr>
          <p:cNvPr id="3" name="Content Placeholder 2"/>
          <p:cNvSpPr>
            <a:spLocks noGrp="1"/>
          </p:cNvSpPr>
          <p:nvPr>
            <p:ph idx="1" hasCustomPrompt="1"/>
          </p:nvPr>
        </p:nvSpPr>
        <p:spPr>
          <a:xfrm>
            <a:off x="609600" y="3220437"/>
            <a:ext cx="10972800" cy="2307628"/>
          </a:xfrm>
          <a:prstGeom prst="rect">
            <a:avLst/>
          </a:prstGeom>
        </p:spPr>
        <p:txBody>
          <a:bodyPr/>
          <a:lstStyle>
            <a:lvl1pPr marL="548640" indent="-182880">
              <a:buClr>
                <a:srgbClr val="AC0D1C"/>
              </a:buClr>
              <a:buSzPct val="75000"/>
              <a:buFont typeface="Arial"/>
              <a:buChar char="•"/>
              <a:defRPr sz="1800" b="0" i="0">
                <a:latin typeface="Arial"/>
                <a:cs typeface="Arial"/>
              </a:defRPr>
            </a:lvl1pPr>
            <a:lvl2pPr marL="914400" indent="-182880">
              <a:buClr>
                <a:srgbClr val="AC0D1C"/>
              </a:buClr>
              <a:defRPr sz="1800" b="0" i="0">
                <a:solidFill>
                  <a:schemeClr val="tx1">
                    <a:lumMod val="50000"/>
                    <a:lumOff val="50000"/>
                  </a:schemeClr>
                </a:solidFill>
                <a:latin typeface="Arial"/>
                <a:cs typeface="Arial"/>
              </a:defRPr>
            </a:lvl2pPr>
            <a:lvl3pPr marL="1188720" indent="-182880">
              <a:buClr>
                <a:srgbClr val="AC0D1C"/>
              </a:buClr>
              <a:buSzPct val="50000"/>
              <a:buFont typeface="Wingdings" charset="2"/>
              <a:buChar char="v"/>
              <a:defRPr sz="1800" b="0" i="0">
                <a:solidFill>
                  <a:schemeClr val="tx1">
                    <a:lumMod val="50000"/>
                    <a:lumOff val="50000"/>
                  </a:schemeClr>
                </a:solidFill>
                <a:latin typeface="Arial"/>
                <a:cs typeface="Arial"/>
              </a:defRPr>
            </a:lvl3pPr>
            <a:lvl4pPr marL="1463040" indent="-182880">
              <a:buClr>
                <a:srgbClr val="AC0D1C"/>
              </a:buClr>
              <a:buSzPct val="75000"/>
              <a:buFont typeface="Wingdings" charset="2"/>
              <a:buChar char="Ø"/>
              <a:defRPr sz="1800" b="0" i="0">
                <a:solidFill>
                  <a:schemeClr val="tx1">
                    <a:lumMod val="50000"/>
                    <a:lumOff val="50000"/>
                  </a:schemeClr>
                </a:solidFill>
                <a:latin typeface="Arial"/>
                <a:cs typeface="Arial"/>
              </a:defRPr>
            </a:lvl4pPr>
            <a:lvl5pPr marL="1737360" indent="-182880">
              <a:buClr>
                <a:srgbClr val="AC0D1C"/>
              </a:buClr>
              <a:buSzPct val="75000"/>
              <a:defRPr sz="1800" b="0" i="0">
                <a:solidFill>
                  <a:schemeClr val="tx1">
                    <a:lumMod val="50000"/>
                    <a:lumOff val="50000"/>
                  </a:schemeClr>
                </a:solidFill>
                <a:latin typeface="Arial"/>
                <a:cs typeface="Arial"/>
              </a:defRPr>
            </a:lvl5pPr>
          </a:lstStyle>
          <a:p>
            <a:pPr lvl="0"/>
            <a:r>
              <a:rPr lang="en-US" dirty="0"/>
              <a:t>Example of bullet treatment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hasCustomPrompt="1"/>
          </p:nvPr>
        </p:nvSpPr>
        <p:spPr>
          <a:xfrm>
            <a:off x="609600" y="1453991"/>
            <a:ext cx="10972800" cy="426786"/>
          </a:xfrm>
          <a:prstGeom prst="rect">
            <a:avLst/>
          </a:prstGeom>
        </p:spPr>
        <p:txBody>
          <a:bodyPr/>
          <a:lstStyle>
            <a:lvl1pPr marL="0" indent="0">
              <a:buNone/>
              <a:defRPr sz="2600" b="1" i="0" cap="all">
                <a:solidFill>
                  <a:srgbClr val="AC0D1C"/>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SECTION HEADER </a:t>
            </a:r>
          </a:p>
        </p:txBody>
      </p:sp>
      <p:sp>
        <p:nvSpPr>
          <p:cNvPr id="8" name="Content Placeholder 2"/>
          <p:cNvSpPr>
            <a:spLocks noGrp="1"/>
          </p:cNvSpPr>
          <p:nvPr>
            <p:ph idx="14" hasCustomPrompt="1"/>
          </p:nvPr>
        </p:nvSpPr>
        <p:spPr>
          <a:xfrm>
            <a:off x="609600" y="2009377"/>
            <a:ext cx="10972800" cy="1082886"/>
          </a:xfrm>
          <a:prstGeom prst="rect">
            <a:avLst/>
          </a:prstGeom>
        </p:spPr>
        <p:txBody>
          <a:bodyPr/>
          <a:lstStyle>
            <a:lvl1pPr marL="0" indent="0">
              <a:buNone/>
              <a:defRPr sz="1800" b="0" i="0" baseline="0">
                <a:solidFill>
                  <a:schemeClr val="tx1"/>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Body copy goes here</a:t>
            </a:r>
          </a:p>
        </p:txBody>
      </p:sp>
    </p:spTree>
    <p:extLst>
      <p:ext uri="{BB962C8B-B14F-4D97-AF65-F5344CB8AC3E}">
        <p14:creationId xmlns:p14="http://schemas.microsoft.com/office/powerpoint/2010/main" val="3035198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259537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91407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1821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21670" y="2"/>
            <a:ext cx="12538364"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942877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0">
    <p:spTree>
      <p:nvGrpSpPr>
        <p:cNvPr id="1" name=""/>
        <p:cNvGrpSpPr/>
        <p:nvPr/>
      </p:nvGrpSpPr>
      <p:grpSpPr>
        <a:xfrm>
          <a:off x="0" y="0"/>
          <a:ext cx="0" cy="0"/>
          <a:chOff x="0" y="0"/>
          <a:chExt cx="0" cy="0"/>
        </a:xfrm>
      </p:grpSpPr>
      <p:sp>
        <p:nvSpPr>
          <p:cNvPr id="10" name="AutoShape 3"/>
          <p:cNvSpPr>
            <a:spLocks noChangeAspect="1" noChangeArrowheads="1" noTextEdit="1"/>
          </p:cNvSpPr>
          <p:nvPr userDrawn="1"/>
        </p:nvSpPr>
        <p:spPr bwMode="auto">
          <a:xfrm>
            <a:off x="961628" y="3232499"/>
            <a:ext cx="9583849" cy="25931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5"/>
          <p:cNvSpPr>
            <a:spLocks/>
          </p:cNvSpPr>
          <p:nvPr userDrawn="1"/>
        </p:nvSpPr>
        <p:spPr bwMode="auto">
          <a:xfrm>
            <a:off x="3567521" y="3232596"/>
            <a:ext cx="2331072" cy="2594380"/>
          </a:xfrm>
          <a:custGeom>
            <a:avLst/>
            <a:gdLst>
              <a:gd name="T0" fmla="*/ 0 w 1401"/>
              <a:gd name="T1" fmla="*/ 0 h 2079"/>
              <a:gd name="T2" fmla="*/ 0 w 1401"/>
              <a:gd name="T3" fmla="*/ 1677 h 2079"/>
              <a:gd name="T4" fmla="*/ 702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2"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6"/>
          <p:cNvSpPr>
            <a:spLocks/>
          </p:cNvSpPr>
          <p:nvPr userDrawn="1"/>
        </p:nvSpPr>
        <p:spPr bwMode="auto">
          <a:xfrm>
            <a:off x="8784699" y="3232596"/>
            <a:ext cx="2331072" cy="2594380"/>
          </a:xfrm>
          <a:custGeom>
            <a:avLst/>
            <a:gdLst>
              <a:gd name="T0" fmla="*/ 0 w 1401"/>
              <a:gd name="T1" fmla="*/ 0 h 2079"/>
              <a:gd name="T2" fmla="*/ 0 w 1401"/>
              <a:gd name="T3" fmla="*/ 1677 h 2079"/>
              <a:gd name="T4" fmla="*/ 700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0"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7"/>
          <p:cNvSpPr>
            <a:spLocks/>
          </p:cNvSpPr>
          <p:nvPr userDrawn="1"/>
        </p:nvSpPr>
        <p:spPr bwMode="auto">
          <a:xfrm>
            <a:off x="6177008" y="3232596"/>
            <a:ext cx="2332736" cy="2594380"/>
          </a:xfrm>
          <a:custGeom>
            <a:avLst/>
            <a:gdLst>
              <a:gd name="T0" fmla="*/ 0 w 1402"/>
              <a:gd name="T1" fmla="*/ 0 h 2079"/>
              <a:gd name="T2" fmla="*/ 0 w 1402"/>
              <a:gd name="T3" fmla="*/ 1677 h 2079"/>
              <a:gd name="T4" fmla="*/ 700 w 1402"/>
              <a:gd name="T5" fmla="*/ 2079 h 2079"/>
              <a:gd name="T6" fmla="*/ 1402 w 1402"/>
              <a:gd name="T7" fmla="*/ 1677 h 2079"/>
              <a:gd name="T8" fmla="*/ 1402 w 1402"/>
              <a:gd name="T9" fmla="*/ 0 h 2079"/>
              <a:gd name="T10" fmla="*/ 0 w 1402"/>
              <a:gd name="T11" fmla="*/ 0 h 2079"/>
            </a:gdLst>
            <a:ahLst/>
            <a:cxnLst>
              <a:cxn ang="0">
                <a:pos x="T0" y="T1"/>
              </a:cxn>
              <a:cxn ang="0">
                <a:pos x="T2" y="T3"/>
              </a:cxn>
              <a:cxn ang="0">
                <a:pos x="T4" y="T5"/>
              </a:cxn>
              <a:cxn ang="0">
                <a:pos x="T6" y="T7"/>
              </a:cxn>
              <a:cxn ang="0">
                <a:pos x="T8" y="T9"/>
              </a:cxn>
              <a:cxn ang="0">
                <a:pos x="T10" y="T11"/>
              </a:cxn>
            </a:cxnLst>
            <a:rect l="0" t="0" r="r" b="b"/>
            <a:pathLst>
              <a:path w="1402" h="2079">
                <a:moveTo>
                  <a:pt x="0" y="0"/>
                </a:moveTo>
                <a:lnTo>
                  <a:pt x="0" y="1677"/>
                </a:lnTo>
                <a:lnTo>
                  <a:pt x="700" y="2079"/>
                </a:lnTo>
                <a:lnTo>
                  <a:pt x="1402" y="1677"/>
                </a:lnTo>
                <a:lnTo>
                  <a:pt x="1402"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4" name="Freeform 8"/>
          <p:cNvSpPr>
            <a:spLocks/>
          </p:cNvSpPr>
          <p:nvPr userDrawn="1"/>
        </p:nvSpPr>
        <p:spPr bwMode="auto">
          <a:xfrm>
            <a:off x="961624" y="3232596"/>
            <a:ext cx="2331072" cy="2594380"/>
          </a:xfrm>
          <a:custGeom>
            <a:avLst/>
            <a:gdLst>
              <a:gd name="T0" fmla="*/ 0 w 1401"/>
              <a:gd name="T1" fmla="*/ 0 h 2079"/>
              <a:gd name="T2" fmla="*/ 0 w 1401"/>
              <a:gd name="T3" fmla="*/ 1677 h 2079"/>
              <a:gd name="T4" fmla="*/ 701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1"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1"/>
          </p:nvPr>
        </p:nvSpPr>
        <p:spPr>
          <a:xfrm>
            <a:off x="961625"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2"/>
          </p:nvPr>
        </p:nvSpPr>
        <p:spPr>
          <a:xfrm>
            <a:off x="961625"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3"/>
          </p:nvPr>
        </p:nvSpPr>
        <p:spPr>
          <a:xfrm>
            <a:off x="3602737"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4"/>
          </p:nvPr>
        </p:nvSpPr>
        <p:spPr>
          <a:xfrm>
            <a:off x="360273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5"/>
          </p:nvPr>
        </p:nvSpPr>
        <p:spPr>
          <a:xfrm>
            <a:off x="6178050"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9" name="Text Placeholder 5"/>
          <p:cNvSpPr>
            <a:spLocks noGrp="1"/>
          </p:cNvSpPr>
          <p:nvPr>
            <p:ph type="body" sz="quarter" idx="26"/>
          </p:nvPr>
        </p:nvSpPr>
        <p:spPr>
          <a:xfrm>
            <a:off x="6178049"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0" name="Text Placeholder 5"/>
          <p:cNvSpPr>
            <a:spLocks noGrp="1"/>
          </p:cNvSpPr>
          <p:nvPr>
            <p:ph type="body" sz="quarter" idx="27"/>
          </p:nvPr>
        </p:nvSpPr>
        <p:spPr>
          <a:xfrm>
            <a:off x="8748113"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8"/>
          </p:nvPr>
        </p:nvSpPr>
        <p:spPr>
          <a:xfrm>
            <a:off x="874811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3" name="Text Placeholder 5"/>
          <p:cNvSpPr>
            <a:spLocks noGrp="1"/>
          </p:cNvSpPr>
          <p:nvPr>
            <p:ph type="body" sz="quarter" idx="30"/>
          </p:nvPr>
        </p:nvSpPr>
        <p:spPr>
          <a:xfrm>
            <a:off x="961623" y="1378040"/>
            <a:ext cx="10154148" cy="1674254"/>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1420777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1">
    <p:spTree>
      <p:nvGrpSpPr>
        <p:cNvPr id="1" name=""/>
        <p:cNvGrpSpPr/>
        <p:nvPr/>
      </p:nvGrpSpPr>
      <p:grpSpPr>
        <a:xfrm>
          <a:off x="0" y="0"/>
          <a:ext cx="0" cy="0"/>
          <a:chOff x="0" y="0"/>
          <a:chExt cx="0" cy="0"/>
        </a:xfrm>
      </p:grpSpPr>
      <p:cxnSp>
        <p:nvCxnSpPr>
          <p:cNvPr id="19" name="Straight Connector 18"/>
          <p:cNvCxnSpPr/>
          <p:nvPr userDrawn="1"/>
        </p:nvCxnSpPr>
        <p:spPr>
          <a:xfrm>
            <a:off x="1240370"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2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4573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10023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3">
    <p:spTree>
      <p:nvGrpSpPr>
        <p:cNvPr id="1" name=""/>
        <p:cNvGrpSpPr/>
        <p:nvPr/>
      </p:nvGrpSpPr>
      <p:grpSpPr>
        <a:xfrm>
          <a:off x="0" y="0"/>
          <a:ext cx="0" cy="0"/>
          <a:chOff x="0" y="0"/>
          <a:chExt cx="0" cy="0"/>
        </a:xfrm>
      </p:grpSpPr>
      <p:cxnSp>
        <p:nvCxnSpPr>
          <p:cNvPr id="19" name="Straight Connector 18"/>
          <p:cNvCxnSpPr/>
          <p:nvPr userDrawn="1"/>
        </p:nvCxnSpPr>
        <p:spPr>
          <a:xfrm>
            <a:off x="4"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8"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1"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3"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655614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4">
    <p:spTree>
      <p:nvGrpSpPr>
        <p:cNvPr id="1" name=""/>
        <p:cNvGrpSpPr/>
        <p:nvPr/>
      </p:nvGrpSpPr>
      <p:grpSpPr>
        <a:xfrm>
          <a:off x="0" y="0"/>
          <a:ext cx="0" cy="0"/>
          <a:chOff x="0" y="0"/>
          <a:chExt cx="0" cy="0"/>
        </a:xfrm>
      </p:grpSpPr>
      <p:sp>
        <p:nvSpPr>
          <p:cNvPr id="8" name="Freeform 7"/>
          <p:cNvSpPr>
            <a:spLocks/>
          </p:cNvSpPr>
          <p:nvPr userDrawn="1"/>
        </p:nvSpPr>
        <p:spPr bwMode="auto">
          <a:xfrm>
            <a:off x="4900084" y="1616075"/>
            <a:ext cx="2643717" cy="2935288"/>
          </a:xfrm>
          <a:custGeom>
            <a:avLst/>
            <a:gdLst>
              <a:gd name="T0" fmla="*/ 0 w 1249"/>
              <a:gd name="T1" fmla="*/ 0 h 1849"/>
              <a:gd name="T2" fmla="*/ 0 w 1249"/>
              <a:gd name="T3" fmla="*/ 1492 h 1849"/>
              <a:gd name="T4" fmla="*/ 625 w 1249"/>
              <a:gd name="T5" fmla="*/ 1849 h 1849"/>
              <a:gd name="T6" fmla="*/ 1249 w 1249"/>
              <a:gd name="T7" fmla="*/ 1492 h 1849"/>
              <a:gd name="T8" fmla="*/ 1249 w 1249"/>
              <a:gd name="T9" fmla="*/ 0 h 1849"/>
              <a:gd name="T10" fmla="*/ 0 w 1249"/>
              <a:gd name="T11" fmla="*/ 0 h 1849"/>
              <a:gd name="T12" fmla="*/ 0 w 1249"/>
              <a:gd name="T13" fmla="*/ 0 h 1849"/>
              <a:gd name="T14" fmla="*/ 0 w 1249"/>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9" h="1849">
                <a:moveTo>
                  <a:pt x="0" y="0"/>
                </a:moveTo>
                <a:lnTo>
                  <a:pt x="0" y="1492"/>
                </a:lnTo>
                <a:lnTo>
                  <a:pt x="625" y="1849"/>
                </a:lnTo>
                <a:lnTo>
                  <a:pt x="1249" y="1492"/>
                </a:lnTo>
                <a:lnTo>
                  <a:pt x="1249"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9" name="Freeform 8"/>
          <p:cNvSpPr>
            <a:spLocks/>
          </p:cNvSpPr>
          <p:nvPr userDrawn="1"/>
        </p:nvSpPr>
        <p:spPr bwMode="auto">
          <a:xfrm>
            <a:off x="5427136" y="3863975"/>
            <a:ext cx="1591733" cy="1373188"/>
          </a:xfrm>
          <a:custGeom>
            <a:avLst/>
            <a:gdLst>
              <a:gd name="T0" fmla="*/ 376 w 752"/>
              <a:gd name="T1" fmla="*/ 0 h 865"/>
              <a:gd name="T2" fmla="*/ 0 w 752"/>
              <a:gd name="T3" fmla="*/ 217 h 865"/>
              <a:gd name="T4" fmla="*/ 0 w 752"/>
              <a:gd name="T5" fmla="*/ 648 h 865"/>
              <a:gd name="T6" fmla="*/ 376 w 752"/>
              <a:gd name="T7" fmla="*/ 865 h 865"/>
              <a:gd name="T8" fmla="*/ 752 w 752"/>
              <a:gd name="T9" fmla="*/ 648 h 865"/>
              <a:gd name="T10" fmla="*/ 752 w 752"/>
              <a:gd name="T11" fmla="*/ 217 h 865"/>
              <a:gd name="T12" fmla="*/ 376 w 752"/>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2" h="865">
                <a:moveTo>
                  <a:pt x="376" y="0"/>
                </a:moveTo>
                <a:lnTo>
                  <a:pt x="0" y="217"/>
                </a:lnTo>
                <a:lnTo>
                  <a:pt x="0" y="648"/>
                </a:lnTo>
                <a:lnTo>
                  <a:pt x="376" y="865"/>
                </a:lnTo>
                <a:lnTo>
                  <a:pt x="752" y="648"/>
                </a:lnTo>
                <a:lnTo>
                  <a:pt x="752"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Freeform 9"/>
          <p:cNvSpPr>
            <a:spLocks/>
          </p:cNvSpPr>
          <p:nvPr userDrawn="1"/>
        </p:nvSpPr>
        <p:spPr bwMode="auto">
          <a:xfrm>
            <a:off x="1885954"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10"/>
          <p:cNvSpPr>
            <a:spLocks/>
          </p:cNvSpPr>
          <p:nvPr userDrawn="1"/>
        </p:nvSpPr>
        <p:spPr bwMode="auto">
          <a:xfrm>
            <a:off x="2415121" y="3863975"/>
            <a:ext cx="1589617" cy="1373188"/>
          </a:xfrm>
          <a:custGeom>
            <a:avLst/>
            <a:gdLst>
              <a:gd name="T0" fmla="*/ 376 w 751"/>
              <a:gd name="T1" fmla="*/ 0 h 865"/>
              <a:gd name="T2" fmla="*/ 0 w 751"/>
              <a:gd name="T3" fmla="*/ 217 h 865"/>
              <a:gd name="T4" fmla="*/ 0 w 751"/>
              <a:gd name="T5" fmla="*/ 648 h 865"/>
              <a:gd name="T6" fmla="*/ 376 w 751"/>
              <a:gd name="T7" fmla="*/ 865 h 865"/>
              <a:gd name="T8" fmla="*/ 751 w 751"/>
              <a:gd name="T9" fmla="*/ 648 h 865"/>
              <a:gd name="T10" fmla="*/ 751 w 751"/>
              <a:gd name="T11" fmla="*/ 217 h 865"/>
              <a:gd name="T12" fmla="*/ 376 w 751"/>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1" h="865">
                <a:moveTo>
                  <a:pt x="376" y="0"/>
                </a:moveTo>
                <a:lnTo>
                  <a:pt x="0" y="217"/>
                </a:lnTo>
                <a:lnTo>
                  <a:pt x="0" y="648"/>
                </a:lnTo>
                <a:lnTo>
                  <a:pt x="376" y="865"/>
                </a:lnTo>
                <a:lnTo>
                  <a:pt x="751" y="648"/>
                </a:lnTo>
                <a:lnTo>
                  <a:pt x="751"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11"/>
          <p:cNvSpPr>
            <a:spLocks/>
          </p:cNvSpPr>
          <p:nvPr userDrawn="1"/>
        </p:nvSpPr>
        <p:spPr bwMode="auto">
          <a:xfrm>
            <a:off x="7909987"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12"/>
          <p:cNvSpPr>
            <a:spLocks/>
          </p:cNvSpPr>
          <p:nvPr userDrawn="1"/>
        </p:nvSpPr>
        <p:spPr bwMode="auto">
          <a:xfrm>
            <a:off x="8441267" y="3863975"/>
            <a:ext cx="1587500" cy="1373188"/>
          </a:xfrm>
          <a:custGeom>
            <a:avLst/>
            <a:gdLst>
              <a:gd name="T0" fmla="*/ 375 w 750"/>
              <a:gd name="T1" fmla="*/ 0 h 865"/>
              <a:gd name="T2" fmla="*/ 0 w 750"/>
              <a:gd name="T3" fmla="*/ 217 h 865"/>
              <a:gd name="T4" fmla="*/ 0 w 750"/>
              <a:gd name="T5" fmla="*/ 648 h 865"/>
              <a:gd name="T6" fmla="*/ 375 w 750"/>
              <a:gd name="T7" fmla="*/ 865 h 865"/>
              <a:gd name="T8" fmla="*/ 750 w 750"/>
              <a:gd name="T9" fmla="*/ 648 h 865"/>
              <a:gd name="T10" fmla="*/ 750 w 750"/>
              <a:gd name="T11" fmla="*/ 217 h 865"/>
              <a:gd name="T12" fmla="*/ 375 w 750"/>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0" h="865">
                <a:moveTo>
                  <a:pt x="375" y="0"/>
                </a:moveTo>
                <a:lnTo>
                  <a:pt x="0" y="217"/>
                </a:lnTo>
                <a:lnTo>
                  <a:pt x="0" y="648"/>
                </a:lnTo>
                <a:lnTo>
                  <a:pt x="375" y="865"/>
                </a:lnTo>
                <a:lnTo>
                  <a:pt x="750" y="648"/>
                </a:lnTo>
                <a:lnTo>
                  <a:pt x="750" y="217"/>
                </a:lnTo>
                <a:lnTo>
                  <a:pt x="375"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21"/>
          </p:nvPr>
        </p:nvSpPr>
        <p:spPr>
          <a:xfrm>
            <a:off x="18859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2"/>
          </p:nvPr>
        </p:nvSpPr>
        <p:spPr>
          <a:xfrm>
            <a:off x="18859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3"/>
          </p:nvPr>
        </p:nvSpPr>
        <p:spPr>
          <a:xfrm>
            <a:off x="4895852"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4"/>
          </p:nvPr>
        </p:nvSpPr>
        <p:spPr>
          <a:xfrm>
            <a:off x="4895852"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25"/>
          </p:nvPr>
        </p:nvSpPr>
        <p:spPr>
          <a:xfrm>
            <a:off x="79057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6"/>
          </p:nvPr>
        </p:nvSpPr>
        <p:spPr>
          <a:xfrm>
            <a:off x="79057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23639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5">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44873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 name="Rectangle 8"/>
          <p:cNvSpPr>
            <a:spLocks noChangeArrowheads="1"/>
          </p:cNvSpPr>
          <p:nvPr userDrawn="1"/>
        </p:nvSpPr>
        <p:spPr bwMode="auto">
          <a:xfrm>
            <a:off x="4210052" y="1673225"/>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Rectangle 9"/>
          <p:cNvSpPr>
            <a:spLocks noChangeArrowheads="1"/>
          </p:cNvSpPr>
          <p:nvPr userDrawn="1"/>
        </p:nvSpPr>
        <p:spPr bwMode="auto">
          <a:xfrm>
            <a:off x="796925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Rectangle 10"/>
          <p:cNvSpPr>
            <a:spLocks noChangeArrowheads="1"/>
          </p:cNvSpPr>
          <p:nvPr userDrawn="1"/>
        </p:nvSpPr>
        <p:spPr bwMode="auto">
          <a:xfrm>
            <a:off x="44873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Rectangle 11"/>
          <p:cNvSpPr>
            <a:spLocks noChangeArrowheads="1"/>
          </p:cNvSpPr>
          <p:nvPr userDrawn="1"/>
        </p:nvSpPr>
        <p:spPr bwMode="auto">
          <a:xfrm>
            <a:off x="4210052" y="3662363"/>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3" name="Rectangle 12"/>
          <p:cNvSpPr>
            <a:spLocks noChangeArrowheads="1"/>
          </p:cNvSpPr>
          <p:nvPr userDrawn="1"/>
        </p:nvSpPr>
        <p:spPr bwMode="auto">
          <a:xfrm>
            <a:off x="796925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11"/>
          </p:nvPr>
        </p:nvSpPr>
        <p:spPr>
          <a:xfrm>
            <a:off x="470559"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14"/>
          </p:nvPr>
        </p:nvSpPr>
        <p:spPr>
          <a:xfrm>
            <a:off x="470559"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15"/>
          </p:nvPr>
        </p:nvSpPr>
        <p:spPr>
          <a:xfrm>
            <a:off x="421005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16"/>
          </p:nvPr>
        </p:nvSpPr>
        <p:spPr>
          <a:xfrm>
            <a:off x="421005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17"/>
          </p:nvPr>
        </p:nvSpPr>
        <p:spPr>
          <a:xfrm>
            <a:off x="799367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18"/>
          </p:nvPr>
        </p:nvSpPr>
        <p:spPr>
          <a:xfrm>
            <a:off x="799367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19"/>
          </p:nvPr>
        </p:nvSpPr>
        <p:spPr>
          <a:xfrm>
            <a:off x="4705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0"/>
          </p:nvPr>
        </p:nvSpPr>
        <p:spPr>
          <a:xfrm>
            <a:off x="4705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1"/>
          </p:nvPr>
        </p:nvSpPr>
        <p:spPr>
          <a:xfrm>
            <a:off x="4229759" y="3660754"/>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2"/>
          </p:nvPr>
        </p:nvSpPr>
        <p:spPr>
          <a:xfrm>
            <a:off x="4229759" y="4066807"/>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3"/>
          </p:nvPr>
        </p:nvSpPr>
        <p:spPr>
          <a:xfrm>
            <a:off x="79889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24"/>
          </p:nvPr>
        </p:nvSpPr>
        <p:spPr>
          <a:xfrm>
            <a:off x="79889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1117436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
    <p:spTree>
      <p:nvGrpSpPr>
        <p:cNvPr id="1" name=""/>
        <p:cNvGrpSpPr/>
        <p:nvPr/>
      </p:nvGrpSpPr>
      <p:grpSpPr>
        <a:xfrm>
          <a:off x="0" y="0"/>
          <a:ext cx="0" cy="0"/>
          <a:chOff x="0" y="0"/>
          <a:chExt cx="0" cy="0"/>
        </a:xfrm>
      </p:grpSpPr>
      <p:sp>
        <p:nvSpPr>
          <p:cNvPr id="11" name="Text Placeholder 5"/>
          <p:cNvSpPr>
            <a:spLocks noGrp="1"/>
          </p:cNvSpPr>
          <p:nvPr>
            <p:ph type="body" sz="quarter" idx="14"/>
          </p:nvPr>
        </p:nvSpPr>
        <p:spPr>
          <a:xfrm>
            <a:off x="1127382" y="5312552"/>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15"/>
          </p:nvPr>
        </p:nvSpPr>
        <p:spPr>
          <a:xfrm>
            <a:off x="7078137" y="5339911"/>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16"/>
          </p:nvPr>
        </p:nvSpPr>
        <p:spPr>
          <a:xfrm>
            <a:off x="4102758" y="3561709"/>
            <a:ext cx="3986489" cy="1249583"/>
          </a:xfrm>
          <a:prstGeom prst="rect">
            <a:avLst/>
          </a:prstGeom>
        </p:spPr>
        <p:txBody>
          <a:bodyPr/>
          <a:lstStyle>
            <a:lvl1pPr marL="0" indent="0" algn="ctr">
              <a:lnSpc>
                <a:spcPct val="100000"/>
              </a:lnSpc>
              <a:spcBef>
                <a:spcPts val="0"/>
              </a:spcBef>
              <a:buNone/>
              <a:defRPr sz="1500">
                <a:solidFill>
                  <a:schemeClr val="bg1"/>
                </a:solidFill>
                <a:latin typeface="Gill Sans MT" panose="020B0502020104020203" pitchFamily="34" charset="0"/>
              </a:defRPr>
            </a:lvl1pPr>
          </a:lstStyle>
          <a:p>
            <a:pPr lvl="0"/>
            <a:r>
              <a:rPr lang="en-US" dirty="0"/>
              <a:t>Edit Master text styles</a:t>
            </a:r>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11"/>
          </p:nvPr>
        </p:nvSpPr>
        <p:spPr>
          <a:xfrm>
            <a:off x="4101298" y="3055724"/>
            <a:ext cx="3986489" cy="486889"/>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624505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
    <p:spTree>
      <p:nvGrpSpPr>
        <p:cNvPr id="1" name=""/>
        <p:cNvGrpSpPr/>
        <p:nvPr/>
      </p:nvGrpSpPr>
      <p:grpSpPr>
        <a:xfrm>
          <a:off x="0" y="0"/>
          <a:ext cx="0" cy="0"/>
          <a:chOff x="0" y="0"/>
          <a:chExt cx="0" cy="0"/>
        </a:xfrm>
      </p:grpSpPr>
      <p:sp>
        <p:nvSpPr>
          <p:cNvPr id="4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41" name="Text Placeholder 5"/>
          <p:cNvSpPr>
            <a:spLocks noGrp="1"/>
          </p:cNvSpPr>
          <p:nvPr>
            <p:ph type="body" sz="quarter" idx="11"/>
          </p:nvPr>
        </p:nvSpPr>
        <p:spPr>
          <a:xfrm>
            <a:off x="635361"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2" name="Text Placeholder 5"/>
          <p:cNvSpPr>
            <a:spLocks noGrp="1"/>
          </p:cNvSpPr>
          <p:nvPr>
            <p:ph type="body" sz="quarter" idx="14"/>
          </p:nvPr>
        </p:nvSpPr>
        <p:spPr>
          <a:xfrm>
            <a:off x="635361"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3" name="Text Placeholder 5"/>
          <p:cNvSpPr>
            <a:spLocks noGrp="1"/>
          </p:cNvSpPr>
          <p:nvPr>
            <p:ph type="body" sz="quarter" idx="15"/>
          </p:nvPr>
        </p:nvSpPr>
        <p:spPr>
          <a:xfrm>
            <a:off x="3397163"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4" name="Text Placeholder 5"/>
          <p:cNvSpPr>
            <a:spLocks noGrp="1"/>
          </p:cNvSpPr>
          <p:nvPr>
            <p:ph type="body" sz="quarter" idx="16"/>
          </p:nvPr>
        </p:nvSpPr>
        <p:spPr>
          <a:xfrm>
            <a:off x="3397163"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5" name="Text Placeholder 5"/>
          <p:cNvSpPr>
            <a:spLocks noGrp="1"/>
          </p:cNvSpPr>
          <p:nvPr>
            <p:ph type="body" sz="quarter" idx="17"/>
          </p:nvPr>
        </p:nvSpPr>
        <p:spPr>
          <a:xfrm>
            <a:off x="6158966"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6" name="Text Placeholder 5"/>
          <p:cNvSpPr>
            <a:spLocks noGrp="1"/>
          </p:cNvSpPr>
          <p:nvPr>
            <p:ph type="body" sz="quarter" idx="18"/>
          </p:nvPr>
        </p:nvSpPr>
        <p:spPr>
          <a:xfrm>
            <a:off x="6158966"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7" name="Text Placeholder 5"/>
          <p:cNvSpPr>
            <a:spLocks noGrp="1"/>
          </p:cNvSpPr>
          <p:nvPr>
            <p:ph type="body" sz="quarter" idx="19"/>
          </p:nvPr>
        </p:nvSpPr>
        <p:spPr>
          <a:xfrm>
            <a:off x="8920769"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8" name="Text Placeholder 5"/>
          <p:cNvSpPr>
            <a:spLocks noGrp="1"/>
          </p:cNvSpPr>
          <p:nvPr>
            <p:ph type="body" sz="quarter" idx="20"/>
          </p:nvPr>
        </p:nvSpPr>
        <p:spPr>
          <a:xfrm>
            <a:off x="8920769"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7890525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grpSp>
        <p:nvGrpSpPr>
          <p:cNvPr id="273" name="Group 272"/>
          <p:cNvGrpSpPr/>
          <p:nvPr userDrawn="1"/>
        </p:nvGrpSpPr>
        <p:grpSpPr>
          <a:xfrm>
            <a:off x="4576236" y="1795468"/>
            <a:ext cx="3039533" cy="2551113"/>
            <a:chOff x="3432175" y="1795463"/>
            <a:chExt cx="2279650" cy="2551113"/>
          </a:xfrm>
        </p:grpSpPr>
        <p:sp>
          <p:nvSpPr>
            <p:cNvPr id="137" name="Freeform 136"/>
            <p:cNvSpPr>
              <a:spLocks/>
            </p:cNvSpPr>
            <p:nvPr userDrawn="1"/>
          </p:nvSpPr>
          <p:spPr bwMode="auto">
            <a:xfrm>
              <a:off x="3432175" y="1795463"/>
              <a:ext cx="2279650"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8" name="Freeform 137"/>
            <p:cNvSpPr>
              <a:spLocks/>
            </p:cNvSpPr>
            <p:nvPr userDrawn="1"/>
          </p:nvSpPr>
          <p:spPr bwMode="auto">
            <a:xfrm>
              <a:off x="3432175" y="1795463"/>
              <a:ext cx="2279650"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9" name="Freeform 138"/>
            <p:cNvSpPr>
              <a:spLocks/>
            </p:cNvSpPr>
            <p:nvPr userDrawn="1"/>
          </p:nvSpPr>
          <p:spPr bwMode="auto">
            <a:xfrm>
              <a:off x="364331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10 w 19"/>
                <a:gd name="T25" fmla="*/ 14 h 34"/>
                <a:gd name="T26" fmla="*/ 13 w 19"/>
                <a:gd name="T27" fmla="*/ 16 h 34"/>
                <a:gd name="T28" fmla="*/ 19 w 19"/>
                <a:gd name="T29" fmla="*/ 25 h 34"/>
                <a:gd name="T30" fmla="*/ 17 w 19"/>
                <a:gd name="T31" fmla="*/ 32 h 34"/>
                <a:gd name="T32" fmla="*/ 10 w 19"/>
                <a:gd name="T33" fmla="*/ 34 h 34"/>
                <a:gd name="T34" fmla="*/ 1 w 19"/>
                <a:gd name="T35" fmla="*/ 31 h 34"/>
                <a:gd name="T36" fmla="*/ 1 w 19"/>
                <a:gd name="T37" fmla="*/ 25 h 34"/>
                <a:gd name="T38" fmla="*/ 10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6" y="6"/>
                    <a:pt x="13" y="4"/>
                    <a:pt x="10" y="4"/>
                  </a:cubicBezTo>
                  <a:cubicBezTo>
                    <a:pt x="9" y="4"/>
                    <a:pt x="7" y="5"/>
                    <a:pt x="6" y="5"/>
                  </a:cubicBezTo>
                  <a:cubicBezTo>
                    <a:pt x="5" y="6"/>
                    <a:pt x="5" y="7"/>
                    <a:pt x="5" y="8"/>
                  </a:cubicBezTo>
                  <a:cubicBezTo>
                    <a:pt x="5" y="9"/>
                    <a:pt x="5" y="10"/>
                    <a:pt x="6" y="11"/>
                  </a:cubicBezTo>
                  <a:cubicBezTo>
                    <a:pt x="7" y="12"/>
                    <a:pt x="8" y="13"/>
                    <a:pt x="10"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1" y="31"/>
                  </a:cubicBezTo>
                  <a:cubicBezTo>
                    <a:pt x="1" y="25"/>
                    <a:pt x="1" y="25"/>
                    <a:pt x="1" y="25"/>
                  </a:cubicBezTo>
                  <a:cubicBezTo>
                    <a:pt x="3" y="29"/>
                    <a:pt x="6" y="30"/>
                    <a:pt x="10"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0" name="Freeform 139"/>
            <p:cNvSpPr>
              <a:spLocks/>
            </p:cNvSpPr>
            <p:nvPr userDrawn="1"/>
          </p:nvSpPr>
          <p:spPr bwMode="auto">
            <a:xfrm>
              <a:off x="3933825" y="2295525"/>
              <a:ext cx="69850" cy="73025"/>
            </a:xfrm>
            <a:custGeom>
              <a:avLst/>
              <a:gdLst>
                <a:gd name="T0" fmla="*/ 38 w 44"/>
                <a:gd name="T1" fmla="*/ 0 h 46"/>
                <a:gd name="T2" fmla="*/ 44 w 44"/>
                <a:gd name="T3" fmla="*/ 0 h 46"/>
                <a:gd name="T4" fmla="*/ 44 w 44"/>
                <a:gd name="T5" fmla="*/ 46 h 46"/>
                <a:gd name="T6" fmla="*/ 38 w 44"/>
                <a:gd name="T7" fmla="*/ 46 h 46"/>
                <a:gd name="T8" fmla="*/ 38 w 44"/>
                <a:gd name="T9" fmla="*/ 10 h 46"/>
                <a:gd name="T10" fmla="*/ 22 w 44"/>
                <a:gd name="T11" fmla="*/ 28 h 46"/>
                <a:gd name="T12" fmla="*/ 21 w 44"/>
                <a:gd name="T13" fmla="*/ 28 h 46"/>
                <a:gd name="T14" fmla="*/ 7 w 44"/>
                <a:gd name="T15" fmla="*/ 10 h 46"/>
                <a:gd name="T16" fmla="*/ 7 w 44"/>
                <a:gd name="T17" fmla="*/ 46 h 46"/>
                <a:gd name="T18" fmla="*/ 0 w 44"/>
                <a:gd name="T19" fmla="*/ 46 h 46"/>
                <a:gd name="T20" fmla="*/ 0 w 44"/>
                <a:gd name="T21" fmla="*/ 0 h 46"/>
                <a:gd name="T22" fmla="*/ 7 w 44"/>
                <a:gd name="T23" fmla="*/ 0 h 46"/>
                <a:gd name="T24" fmla="*/ 22 w 44"/>
                <a:gd name="T25" fmla="*/ 18 h 46"/>
                <a:gd name="T26" fmla="*/ 38 w 44"/>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 h="46">
                  <a:moveTo>
                    <a:pt x="38" y="0"/>
                  </a:moveTo>
                  <a:lnTo>
                    <a:pt x="44" y="0"/>
                  </a:lnTo>
                  <a:lnTo>
                    <a:pt x="44" y="46"/>
                  </a:lnTo>
                  <a:lnTo>
                    <a:pt x="38" y="46"/>
                  </a:lnTo>
                  <a:lnTo>
                    <a:pt x="38" y="10"/>
                  </a:lnTo>
                  <a:lnTo>
                    <a:pt x="22" y="28"/>
                  </a:lnTo>
                  <a:lnTo>
                    <a:pt x="21" y="28"/>
                  </a:lnTo>
                  <a:lnTo>
                    <a:pt x="7" y="10"/>
                  </a:lnTo>
                  <a:lnTo>
                    <a:pt x="7" y="46"/>
                  </a:lnTo>
                  <a:lnTo>
                    <a:pt x="0" y="46"/>
                  </a:lnTo>
                  <a:lnTo>
                    <a:pt x="0" y="0"/>
                  </a:lnTo>
                  <a:lnTo>
                    <a:pt x="7" y="0"/>
                  </a:lnTo>
                  <a:lnTo>
                    <a:pt x="22" y="18"/>
                  </a:lnTo>
                  <a:lnTo>
                    <a:pt x="38"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1" name="Freeform 140"/>
            <p:cNvSpPr>
              <a:spLocks/>
            </p:cNvSpPr>
            <p:nvPr userDrawn="1"/>
          </p:nvSpPr>
          <p:spPr bwMode="auto">
            <a:xfrm>
              <a:off x="42354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7" y="47"/>
                  </a:lnTo>
                  <a:lnTo>
                    <a:pt x="17"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2" name="Freeform 141"/>
            <p:cNvSpPr>
              <a:spLocks/>
            </p:cNvSpPr>
            <p:nvPr userDrawn="1"/>
          </p:nvSpPr>
          <p:spPr bwMode="auto">
            <a:xfrm>
              <a:off x="4521200" y="2295525"/>
              <a:ext cx="115888" cy="73025"/>
            </a:xfrm>
            <a:custGeom>
              <a:avLst/>
              <a:gdLst>
                <a:gd name="T0" fmla="*/ 66 w 73"/>
                <a:gd name="T1" fmla="*/ 0 h 46"/>
                <a:gd name="T2" fmla="*/ 73 w 73"/>
                <a:gd name="T3" fmla="*/ 0 h 46"/>
                <a:gd name="T4" fmla="*/ 53 w 73"/>
                <a:gd name="T5" fmla="*/ 46 h 46"/>
                <a:gd name="T6" fmla="*/ 52 w 73"/>
                <a:gd name="T7" fmla="*/ 46 h 46"/>
                <a:gd name="T8" fmla="*/ 36 w 73"/>
                <a:gd name="T9" fmla="*/ 9 h 46"/>
                <a:gd name="T10" fmla="*/ 21 w 73"/>
                <a:gd name="T11" fmla="*/ 46 h 46"/>
                <a:gd name="T12" fmla="*/ 19 w 73"/>
                <a:gd name="T13" fmla="*/ 46 h 46"/>
                <a:gd name="T14" fmla="*/ 0 w 73"/>
                <a:gd name="T15" fmla="*/ 0 h 46"/>
                <a:gd name="T16" fmla="*/ 7 w 73"/>
                <a:gd name="T17" fmla="*/ 0 h 46"/>
                <a:gd name="T18" fmla="*/ 21 w 73"/>
                <a:gd name="T19" fmla="*/ 32 h 46"/>
                <a:gd name="T20" fmla="*/ 33 w 73"/>
                <a:gd name="T21" fmla="*/ 0 h 46"/>
                <a:gd name="T22" fmla="*/ 39 w 73"/>
                <a:gd name="T23" fmla="*/ 0 h 46"/>
                <a:gd name="T24" fmla="*/ 53 w 73"/>
                <a:gd name="T25" fmla="*/ 32 h 46"/>
                <a:gd name="T26" fmla="*/ 66 w 7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46">
                  <a:moveTo>
                    <a:pt x="66" y="0"/>
                  </a:moveTo>
                  <a:lnTo>
                    <a:pt x="73" y="0"/>
                  </a:lnTo>
                  <a:lnTo>
                    <a:pt x="53" y="46"/>
                  </a:lnTo>
                  <a:lnTo>
                    <a:pt x="52" y="46"/>
                  </a:lnTo>
                  <a:lnTo>
                    <a:pt x="36" y="9"/>
                  </a:lnTo>
                  <a:lnTo>
                    <a:pt x="21" y="46"/>
                  </a:lnTo>
                  <a:lnTo>
                    <a:pt x="19" y="46"/>
                  </a:lnTo>
                  <a:lnTo>
                    <a:pt x="0" y="0"/>
                  </a:lnTo>
                  <a:lnTo>
                    <a:pt x="7" y="0"/>
                  </a:lnTo>
                  <a:lnTo>
                    <a:pt x="21" y="32"/>
                  </a:lnTo>
                  <a:lnTo>
                    <a:pt x="33" y="0"/>
                  </a:lnTo>
                  <a:lnTo>
                    <a:pt x="39" y="0"/>
                  </a:lnTo>
                  <a:lnTo>
                    <a:pt x="53" y="32"/>
                  </a:lnTo>
                  <a:lnTo>
                    <a:pt x="66"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3" name="Freeform 142"/>
            <p:cNvSpPr>
              <a:spLocks/>
            </p:cNvSpPr>
            <p:nvPr userDrawn="1"/>
          </p:nvSpPr>
          <p:spPr bwMode="auto">
            <a:xfrm>
              <a:off x="4859338"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4" name="Freeform 143"/>
            <p:cNvSpPr>
              <a:spLocks/>
            </p:cNvSpPr>
            <p:nvPr userDrawn="1"/>
          </p:nvSpPr>
          <p:spPr bwMode="auto">
            <a:xfrm>
              <a:off x="5167313" y="2295525"/>
              <a:ext cx="41275" cy="73025"/>
            </a:xfrm>
            <a:custGeom>
              <a:avLst/>
              <a:gdLst>
                <a:gd name="T0" fmla="*/ 0 w 26"/>
                <a:gd name="T1" fmla="*/ 0 h 46"/>
                <a:gd name="T2" fmla="*/ 26 w 26"/>
                <a:gd name="T3" fmla="*/ 0 h 46"/>
                <a:gd name="T4" fmla="*/ 26 w 26"/>
                <a:gd name="T5" fmla="*/ 6 h 46"/>
                <a:gd name="T6" fmla="*/ 7 w 26"/>
                <a:gd name="T7" fmla="*/ 6 h 46"/>
                <a:gd name="T8" fmla="*/ 7 w 26"/>
                <a:gd name="T9" fmla="*/ 18 h 46"/>
                <a:gd name="T10" fmla="*/ 26 w 26"/>
                <a:gd name="T11" fmla="*/ 18 h 46"/>
                <a:gd name="T12" fmla="*/ 26 w 26"/>
                <a:gd name="T13" fmla="*/ 24 h 46"/>
                <a:gd name="T14" fmla="*/ 7 w 26"/>
                <a:gd name="T15" fmla="*/ 24 h 46"/>
                <a:gd name="T16" fmla="*/ 7 w 26"/>
                <a:gd name="T17" fmla="*/ 46 h 46"/>
                <a:gd name="T18" fmla="*/ 0 w 26"/>
                <a:gd name="T19" fmla="*/ 46 h 46"/>
                <a:gd name="T20" fmla="*/ 0 w 26"/>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46">
                  <a:moveTo>
                    <a:pt x="0" y="0"/>
                  </a:moveTo>
                  <a:lnTo>
                    <a:pt x="26" y="0"/>
                  </a:lnTo>
                  <a:lnTo>
                    <a:pt x="26" y="6"/>
                  </a:lnTo>
                  <a:lnTo>
                    <a:pt x="7" y="6"/>
                  </a:lnTo>
                  <a:lnTo>
                    <a:pt x="7" y="18"/>
                  </a:lnTo>
                  <a:lnTo>
                    <a:pt x="26" y="18"/>
                  </a:lnTo>
                  <a:lnTo>
                    <a:pt x="26" y="24"/>
                  </a:lnTo>
                  <a:lnTo>
                    <a:pt x="7" y="24"/>
                  </a:lnTo>
                  <a:lnTo>
                    <a:pt x="7" y="46"/>
                  </a:lnTo>
                  <a:lnTo>
                    <a:pt x="0" y="46"/>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5" name="Freeform 144"/>
            <p:cNvSpPr>
              <a:spLocks/>
            </p:cNvSpPr>
            <p:nvPr userDrawn="1"/>
          </p:nvSpPr>
          <p:spPr bwMode="auto">
            <a:xfrm>
              <a:off x="5451475" y="2293938"/>
              <a:ext cx="41275"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4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4" y="7"/>
                    <a:pt x="4" y="8"/>
                  </a:cubicBezTo>
                  <a:cubicBezTo>
                    <a:pt x="4"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6" name="Line 145"/>
            <p:cNvSpPr>
              <a:spLocks noChangeShapeType="1"/>
            </p:cNvSpPr>
            <p:nvPr userDrawn="1"/>
          </p:nvSpPr>
          <p:spPr bwMode="auto">
            <a:xfrm>
              <a:off x="3552825"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7" name="Line 146"/>
            <p:cNvSpPr>
              <a:spLocks noChangeShapeType="1"/>
            </p:cNvSpPr>
            <p:nvPr userDrawn="1"/>
          </p:nvSpPr>
          <p:spPr bwMode="auto">
            <a:xfrm>
              <a:off x="3856038"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8" name="Line 147"/>
            <p:cNvSpPr>
              <a:spLocks noChangeShapeType="1"/>
            </p:cNvSpPr>
            <p:nvPr userDrawn="1"/>
          </p:nvSpPr>
          <p:spPr bwMode="auto">
            <a:xfrm>
              <a:off x="4159250"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9" name="Line 148"/>
            <p:cNvSpPr>
              <a:spLocks noChangeShapeType="1"/>
            </p:cNvSpPr>
            <p:nvPr userDrawn="1"/>
          </p:nvSpPr>
          <p:spPr bwMode="auto">
            <a:xfrm>
              <a:off x="4462463"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0" name="Line 149"/>
            <p:cNvSpPr>
              <a:spLocks noChangeShapeType="1"/>
            </p:cNvSpPr>
            <p:nvPr userDrawn="1"/>
          </p:nvSpPr>
          <p:spPr bwMode="auto">
            <a:xfrm>
              <a:off x="4765675"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1" name="Line 150"/>
            <p:cNvSpPr>
              <a:spLocks noChangeShapeType="1"/>
            </p:cNvSpPr>
            <p:nvPr userDrawn="1"/>
          </p:nvSpPr>
          <p:spPr bwMode="auto">
            <a:xfrm>
              <a:off x="5068888" y="27828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2" name="Line 151"/>
            <p:cNvSpPr>
              <a:spLocks noChangeShapeType="1"/>
            </p:cNvSpPr>
            <p:nvPr userDrawn="1"/>
          </p:nvSpPr>
          <p:spPr bwMode="auto">
            <a:xfrm>
              <a:off x="5373688" y="2782888"/>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3" name="Line 152"/>
            <p:cNvSpPr>
              <a:spLocks noChangeShapeType="1"/>
            </p:cNvSpPr>
            <p:nvPr userDrawn="1"/>
          </p:nvSpPr>
          <p:spPr bwMode="auto">
            <a:xfrm>
              <a:off x="3552825" y="2427288"/>
              <a:ext cx="20335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4" name="Line 153"/>
            <p:cNvSpPr>
              <a:spLocks noChangeShapeType="1"/>
            </p:cNvSpPr>
            <p:nvPr userDrawn="1"/>
          </p:nvSpPr>
          <p:spPr bwMode="auto">
            <a:xfrm>
              <a:off x="3552825"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5" name="Line 154"/>
            <p:cNvSpPr>
              <a:spLocks noChangeShapeType="1"/>
            </p:cNvSpPr>
            <p:nvPr userDrawn="1"/>
          </p:nvSpPr>
          <p:spPr bwMode="auto">
            <a:xfrm>
              <a:off x="3856038"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6" name="Line 155"/>
            <p:cNvSpPr>
              <a:spLocks noChangeShapeType="1"/>
            </p:cNvSpPr>
            <p:nvPr userDrawn="1"/>
          </p:nvSpPr>
          <p:spPr bwMode="auto">
            <a:xfrm>
              <a:off x="4159250"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7" name="Line 156"/>
            <p:cNvSpPr>
              <a:spLocks noChangeShapeType="1"/>
            </p:cNvSpPr>
            <p:nvPr userDrawn="1"/>
          </p:nvSpPr>
          <p:spPr bwMode="auto">
            <a:xfrm>
              <a:off x="4462463"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8" name="Line 157"/>
            <p:cNvSpPr>
              <a:spLocks noChangeShapeType="1"/>
            </p:cNvSpPr>
            <p:nvPr userDrawn="1"/>
          </p:nvSpPr>
          <p:spPr bwMode="auto">
            <a:xfrm>
              <a:off x="4765675"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9" name="Line 158"/>
            <p:cNvSpPr>
              <a:spLocks noChangeShapeType="1"/>
            </p:cNvSpPr>
            <p:nvPr userDrawn="1"/>
          </p:nvSpPr>
          <p:spPr bwMode="auto">
            <a:xfrm>
              <a:off x="5068888" y="31384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0" name="Line 159"/>
            <p:cNvSpPr>
              <a:spLocks noChangeShapeType="1"/>
            </p:cNvSpPr>
            <p:nvPr userDrawn="1"/>
          </p:nvSpPr>
          <p:spPr bwMode="auto">
            <a:xfrm>
              <a:off x="5373688" y="3138488"/>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1" name="Line 160"/>
            <p:cNvSpPr>
              <a:spLocks noChangeShapeType="1"/>
            </p:cNvSpPr>
            <p:nvPr userDrawn="1"/>
          </p:nvSpPr>
          <p:spPr bwMode="auto">
            <a:xfrm>
              <a:off x="3552825"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2" name="Line 161"/>
            <p:cNvSpPr>
              <a:spLocks noChangeShapeType="1"/>
            </p:cNvSpPr>
            <p:nvPr userDrawn="1"/>
          </p:nvSpPr>
          <p:spPr bwMode="auto">
            <a:xfrm>
              <a:off x="3856038"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3" name="Line 162"/>
            <p:cNvSpPr>
              <a:spLocks noChangeShapeType="1"/>
            </p:cNvSpPr>
            <p:nvPr userDrawn="1"/>
          </p:nvSpPr>
          <p:spPr bwMode="auto">
            <a:xfrm>
              <a:off x="4159250"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4" name="Line 163"/>
            <p:cNvSpPr>
              <a:spLocks noChangeShapeType="1"/>
            </p:cNvSpPr>
            <p:nvPr userDrawn="1"/>
          </p:nvSpPr>
          <p:spPr bwMode="auto">
            <a:xfrm>
              <a:off x="4462463"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5" name="Line 164"/>
            <p:cNvSpPr>
              <a:spLocks noChangeShapeType="1"/>
            </p:cNvSpPr>
            <p:nvPr userDrawn="1"/>
          </p:nvSpPr>
          <p:spPr bwMode="auto">
            <a:xfrm>
              <a:off x="4765675"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6" name="Line 165"/>
            <p:cNvSpPr>
              <a:spLocks noChangeShapeType="1"/>
            </p:cNvSpPr>
            <p:nvPr userDrawn="1"/>
          </p:nvSpPr>
          <p:spPr bwMode="auto">
            <a:xfrm>
              <a:off x="5068888" y="34940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7" name="Line 166"/>
            <p:cNvSpPr>
              <a:spLocks noChangeShapeType="1"/>
            </p:cNvSpPr>
            <p:nvPr userDrawn="1"/>
          </p:nvSpPr>
          <p:spPr bwMode="auto">
            <a:xfrm>
              <a:off x="5373688" y="3494088"/>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8" name="Line 167"/>
            <p:cNvSpPr>
              <a:spLocks noChangeShapeType="1"/>
            </p:cNvSpPr>
            <p:nvPr userDrawn="1"/>
          </p:nvSpPr>
          <p:spPr bwMode="auto">
            <a:xfrm>
              <a:off x="3552825"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9" name="Line 168"/>
            <p:cNvSpPr>
              <a:spLocks noChangeShapeType="1"/>
            </p:cNvSpPr>
            <p:nvPr userDrawn="1"/>
          </p:nvSpPr>
          <p:spPr bwMode="auto">
            <a:xfrm>
              <a:off x="3856038"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0" name="Line 169"/>
            <p:cNvSpPr>
              <a:spLocks noChangeShapeType="1"/>
            </p:cNvSpPr>
            <p:nvPr userDrawn="1"/>
          </p:nvSpPr>
          <p:spPr bwMode="auto">
            <a:xfrm>
              <a:off x="4159250"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1" name="Line 170"/>
            <p:cNvSpPr>
              <a:spLocks noChangeShapeType="1"/>
            </p:cNvSpPr>
            <p:nvPr userDrawn="1"/>
          </p:nvSpPr>
          <p:spPr bwMode="auto">
            <a:xfrm>
              <a:off x="4462463"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2" name="Line 171"/>
            <p:cNvSpPr>
              <a:spLocks noChangeShapeType="1"/>
            </p:cNvSpPr>
            <p:nvPr userDrawn="1"/>
          </p:nvSpPr>
          <p:spPr bwMode="auto">
            <a:xfrm>
              <a:off x="4765675"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3" name="Line 172"/>
            <p:cNvSpPr>
              <a:spLocks noChangeShapeType="1"/>
            </p:cNvSpPr>
            <p:nvPr userDrawn="1"/>
          </p:nvSpPr>
          <p:spPr bwMode="auto">
            <a:xfrm>
              <a:off x="5068888" y="38512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4" name="Line 173"/>
            <p:cNvSpPr>
              <a:spLocks noChangeShapeType="1"/>
            </p:cNvSpPr>
            <p:nvPr userDrawn="1"/>
          </p:nvSpPr>
          <p:spPr bwMode="auto">
            <a:xfrm>
              <a:off x="5373688" y="3851275"/>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5" name="Line 174"/>
            <p:cNvSpPr>
              <a:spLocks noChangeShapeType="1"/>
            </p:cNvSpPr>
            <p:nvPr userDrawn="1"/>
          </p:nvSpPr>
          <p:spPr bwMode="auto">
            <a:xfrm>
              <a:off x="3552825"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6" name="Line 175"/>
            <p:cNvSpPr>
              <a:spLocks noChangeShapeType="1"/>
            </p:cNvSpPr>
            <p:nvPr userDrawn="1"/>
          </p:nvSpPr>
          <p:spPr bwMode="auto">
            <a:xfrm>
              <a:off x="3856038"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7" name="Line 176"/>
            <p:cNvSpPr>
              <a:spLocks noChangeShapeType="1"/>
            </p:cNvSpPr>
            <p:nvPr userDrawn="1"/>
          </p:nvSpPr>
          <p:spPr bwMode="auto">
            <a:xfrm>
              <a:off x="4159250"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8" name="Line 177"/>
            <p:cNvSpPr>
              <a:spLocks noChangeShapeType="1"/>
            </p:cNvSpPr>
            <p:nvPr userDrawn="1"/>
          </p:nvSpPr>
          <p:spPr bwMode="auto">
            <a:xfrm>
              <a:off x="4462463"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9" name="Line 178"/>
            <p:cNvSpPr>
              <a:spLocks noChangeShapeType="1"/>
            </p:cNvSpPr>
            <p:nvPr userDrawn="1"/>
          </p:nvSpPr>
          <p:spPr bwMode="auto">
            <a:xfrm>
              <a:off x="4765675"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0" name="Line 179"/>
            <p:cNvSpPr>
              <a:spLocks noChangeShapeType="1"/>
            </p:cNvSpPr>
            <p:nvPr userDrawn="1"/>
          </p:nvSpPr>
          <p:spPr bwMode="auto">
            <a:xfrm>
              <a:off x="5068888" y="42068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1" name="Line 180"/>
            <p:cNvSpPr>
              <a:spLocks noChangeShapeType="1"/>
            </p:cNvSpPr>
            <p:nvPr userDrawn="1"/>
          </p:nvSpPr>
          <p:spPr bwMode="auto">
            <a:xfrm>
              <a:off x="5373688" y="4206875"/>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4" name="Group 273"/>
          <p:cNvGrpSpPr/>
          <p:nvPr userDrawn="1"/>
        </p:nvGrpSpPr>
        <p:grpSpPr>
          <a:xfrm>
            <a:off x="954617" y="1795468"/>
            <a:ext cx="3041651" cy="2551113"/>
            <a:chOff x="715963" y="1795463"/>
            <a:chExt cx="2281238" cy="2551113"/>
          </a:xfrm>
        </p:grpSpPr>
        <p:sp>
          <p:nvSpPr>
            <p:cNvPr id="182" name="Freeform 181"/>
            <p:cNvSpPr>
              <a:spLocks/>
            </p:cNvSpPr>
            <p:nvPr userDrawn="1"/>
          </p:nvSpPr>
          <p:spPr bwMode="auto">
            <a:xfrm>
              <a:off x="715963"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4"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3" name="Freeform 182"/>
            <p:cNvSpPr>
              <a:spLocks/>
            </p:cNvSpPr>
            <p:nvPr userDrawn="1"/>
          </p:nvSpPr>
          <p:spPr bwMode="auto">
            <a:xfrm>
              <a:off x="930275" y="2293938"/>
              <a:ext cx="42863" cy="74613"/>
            </a:xfrm>
            <a:custGeom>
              <a:avLst/>
              <a:gdLst>
                <a:gd name="T0" fmla="*/ 10 w 19"/>
                <a:gd name="T1" fmla="*/ 20 h 34"/>
                <a:gd name="T2" fmla="*/ 6 w 19"/>
                <a:gd name="T3" fmla="*/ 18 h 34"/>
                <a:gd name="T4" fmla="*/ 1 w 19"/>
                <a:gd name="T5" fmla="*/ 14 h 34"/>
                <a:gd name="T6" fmla="*/ 0 w 19"/>
                <a:gd name="T7" fmla="*/ 9 h 34"/>
                <a:gd name="T8" fmla="*/ 2 w 19"/>
                <a:gd name="T9" fmla="*/ 3 h 34"/>
                <a:gd name="T10" fmla="*/ 10 w 19"/>
                <a:gd name="T11" fmla="*/ 0 h 34"/>
                <a:gd name="T12" fmla="*/ 17 w 19"/>
                <a:gd name="T13" fmla="*/ 2 h 34"/>
                <a:gd name="T14" fmla="*/ 17 w 19"/>
                <a:gd name="T15" fmla="*/ 8 h 34"/>
                <a:gd name="T16" fmla="*/ 9 w 19"/>
                <a:gd name="T17" fmla="*/ 4 h 34"/>
                <a:gd name="T18" fmla="*/ 6 w 19"/>
                <a:gd name="T19" fmla="*/ 5 h 34"/>
                <a:gd name="T20" fmla="*/ 4 w 19"/>
                <a:gd name="T21" fmla="*/ 8 h 34"/>
                <a:gd name="T22" fmla="*/ 5 w 19"/>
                <a:gd name="T23" fmla="*/ 11 h 34"/>
                <a:gd name="T24" fmla="*/ 9 w 19"/>
                <a:gd name="T25" fmla="*/ 14 h 34"/>
                <a:gd name="T26" fmla="*/ 12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2" y="3"/>
                  </a:cubicBezTo>
                  <a:cubicBezTo>
                    <a:pt x="4" y="1"/>
                    <a:pt x="7" y="0"/>
                    <a:pt x="10" y="0"/>
                  </a:cubicBezTo>
                  <a:cubicBezTo>
                    <a:pt x="12" y="0"/>
                    <a:pt x="15" y="1"/>
                    <a:pt x="17" y="2"/>
                  </a:cubicBezTo>
                  <a:cubicBezTo>
                    <a:pt x="17" y="8"/>
                    <a:pt x="17" y="8"/>
                    <a:pt x="17" y="8"/>
                  </a:cubicBezTo>
                  <a:cubicBezTo>
                    <a:pt x="15" y="6"/>
                    <a:pt x="12" y="4"/>
                    <a:pt x="9" y="4"/>
                  </a:cubicBezTo>
                  <a:cubicBezTo>
                    <a:pt x="8" y="4"/>
                    <a:pt x="7" y="5"/>
                    <a:pt x="6" y="5"/>
                  </a:cubicBezTo>
                  <a:cubicBezTo>
                    <a:pt x="5" y="6"/>
                    <a:pt x="4" y="7"/>
                    <a:pt x="4" y="8"/>
                  </a:cubicBezTo>
                  <a:cubicBezTo>
                    <a:pt x="4" y="9"/>
                    <a:pt x="4" y="10"/>
                    <a:pt x="5" y="11"/>
                  </a:cubicBezTo>
                  <a:cubicBezTo>
                    <a:pt x="6" y="12"/>
                    <a:pt x="7" y="13"/>
                    <a:pt x="9" y="14"/>
                  </a:cubicBezTo>
                  <a:cubicBezTo>
                    <a:pt x="12" y="16"/>
                    <a:pt x="12" y="16"/>
                    <a:pt x="12" y="16"/>
                  </a:cubicBezTo>
                  <a:cubicBezTo>
                    <a:pt x="17" y="18"/>
                    <a:pt x="19" y="22"/>
                    <a:pt x="19" y="25"/>
                  </a:cubicBezTo>
                  <a:cubicBezTo>
                    <a:pt x="19" y="28"/>
                    <a:pt x="18" y="30"/>
                    <a:pt x="16" y="32"/>
                  </a:cubicBezTo>
                  <a:cubicBezTo>
                    <a:pt x="14" y="34"/>
                    <a:pt x="12" y="34"/>
                    <a:pt x="9" y="34"/>
                  </a:cubicBezTo>
                  <a:cubicBezTo>
                    <a:pt x="5" y="34"/>
                    <a:pt x="2" y="33"/>
                    <a:pt x="0" y="31"/>
                  </a:cubicBezTo>
                  <a:cubicBezTo>
                    <a:pt x="0" y="25"/>
                    <a:pt x="0" y="25"/>
                    <a:pt x="0" y="25"/>
                  </a:cubicBezTo>
                  <a:cubicBezTo>
                    <a:pt x="2" y="29"/>
                    <a:pt x="5"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4" name="Freeform 183"/>
            <p:cNvSpPr>
              <a:spLocks/>
            </p:cNvSpPr>
            <p:nvPr userDrawn="1"/>
          </p:nvSpPr>
          <p:spPr bwMode="auto">
            <a:xfrm>
              <a:off x="1217613" y="2295525"/>
              <a:ext cx="71438" cy="73025"/>
            </a:xfrm>
            <a:custGeom>
              <a:avLst/>
              <a:gdLst>
                <a:gd name="T0" fmla="*/ 38 w 45"/>
                <a:gd name="T1" fmla="*/ 0 h 46"/>
                <a:gd name="T2" fmla="*/ 45 w 45"/>
                <a:gd name="T3" fmla="*/ 0 h 46"/>
                <a:gd name="T4" fmla="*/ 45 w 45"/>
                <a:gd name="T5" fmla="*/ 46 h 46"/>
                <a:gd name="T6" fmla="*/ 38 w 45"/>
                <a:gd name="T7" fmla="*/ 46 h 46"/>
                <a:gd name="T8" fmla="*/ 38 w 45"/>
                <a:gd name="T9" fmla="*/ 10 h 46"/>
                <a:gd name="T10" fmla="*/ 23 w 45"/>
                <a:gd name="T11" fmla="*/ 28 h 46"/>
                <a:gd name="T12" fmla="*/ 23 w 45"/>
                <a:gd name="T13" fmla="*/ 28 h 46"/>
                <a:gd name="T14" fmla="*/ 7 w 45"/>
                <a:gd name="T15" fmla="*/ 10 h 46"/>
                <a:gd name="T16" fmla="*/ 7 w 45"/>
                <a:gd name="T17" fmla="*/ 46 h 46"/>
                <a:gd name="T18" fmla="*/ 0 w 45"/>
                <a:gd name="T19" fmla="*/ 46 h 46"/>
                <a:gd name="T20" fmla="*/ 0 w 45"/>
                <a:gd name="T21" fmla="*/ 0 h 46"/>
                <a:gd name="T22" fmla="*/ 7 w 45"/>
                <a:gd name="T23" fmla="*/ 0 h 46"/>
                <a:gd name="T24" fmla="*/ 23 w 45"/>
                <a:gd name="T25" fmla="*/ 18 h 46"/>
                <a:gd name="T26" fmla="*/ 38 w 45"/>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46">
                  <a:moveTo>
                    <a:pt x="38" y="0"/>
                  </a:moveTo>
                  <a:lnTo>
                    <a:pt x="45" y="0"/>
                  </a:lnTo>
                  <a:lnTo>
                    <a:pt x="45" y="46"/>
                  </a:lnTo>
                  <a:lnTo>
                    <a:pt x="38" y="46"/>
                  </a:lnTo>
                  <a:lnTo>
                    <a:pt x="38" y="10"/>
                  </a:lnTo>
                  <a:lnTo>
                    <a:pt x="23" y="28"/>
                  </a:lnTo>
                  <a:lnTo>
                    <a:pt x="23" y="28"/>
                  </a:lnTo>
                  <a:lnTo>
                    <a:pt x="7" y="10"/>
                  </a:lnTo>
                  <a:lnTo>
                    <a:pt x="7" y="46"/>
                  </a:lnTo>
                  <a:lnTo>
                    <a:pt x="0" y="46"/>
                  </a:lnTo>
                  <a:lnTo>
                    <a:pt x="0" y="0"/>
                  </a:lnTo>
                  <a:lnTo>
                    <a:pt x="7" y="0"/>
                  </a:lnTo>
                  <a:lnTo>
                    <a:pt x="23" y="18"/>
                  </a:lnTo>
                  <a:lnTo>
                    <a:pt x="38"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5" name="Freeform 184"/>
            <p:cNvSpPr>
              <a:spLocks/>
            </p:cNvSpPr>
            <p:nvPr userDrawn="1"/>
          </p:nvSpPr>
          <p:spPr bwMode="auto">
            <a:xfrm>
              <a:off x="1519238" y="2293938"/>
              <a:ext cx="63500" cy="74613"/>
            </a:xfrm>
            <a:custGeom>
              <a:avLst/>
              <a:gdLst>
                <a:gd name="T0" fmla="*/ 0 w 40"/>
                <a:gd name="T1" fmla="*/ 0 h 47"/>
                <a:gd name="T2" fmla="*/ 40 w 40"/>
                <a:gd name="T3" fmla="*/ 0 h 47"/>
                <a:gd name="T4" fmla="*/ 40 w 40"/>
                <a:gd name="T5" fmla="*/ 7 h 47"/>
                <a:gd name="T6" fmla="*/ 24 w 40"/>
                <a:gd name="T7" fmla="*/ 7 h 47"/>
                <a:gd name="T8" fmla="*/ 24 w 40"/>
                <a:gd name="T9" fmla="*/ 47 h 47"/>
                <a:gd name="T10" fmla="*/ 17 w 40"/>
                <a:gd name="T11" fmla="*/ 47 h 47"/>
                <a:gd name="T12" fmla="*/ 17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6" name="Freeform 185"/>
            <p:cNvSpPr>
              <a:spLocks/>
            </p:cNvSpPr>
            <p:nvPr userDrawn="1"/>
          </p:nvSpPr>
          <p:spPr bwMode="auto">
            <a:xfrm>
              <a:off x="1808163" y="2295525"/>
              <a:ext cx="112713" cy="73025"/>
            </a:xfrm>
            <a:custGeom>
              <a:avLst/>
              <a:gdLst>
                <a:gd name="T0" fmla="*/ 64 w 71"/>
                <a:gd name="T1" fmla="*/ 0 h 46"/>
                <a:gd name="T2" fmla="*/ 71 w 71"/>
                <a:gd name="T3" fmla="*/ 0 h 46"/>
                <a:gd name="T4" fmla="*/ 52 w 71"/>
                <a:gd name="T5" fmla="*/ 46 h 46"/>
                <a:gd name="T6" fmla="*/ 50 w 71"/>
                <a:gd name="T7" fmla="*/ 46 h 46"/>
                <a:gd name="T8" fmla="*/ 35 w 71"/>
                <a:gd name="T9" fmla="*/ 9 h 46"/>
                <a:gd name="T10" fmla="*/ 19 w 71"/>
                <a:gd name="T11" fmla="*/ 46 h 46"/>
                <a:gd name="T12" fmla="*/ 18 w 71"/>
                <a:gd name="T13" fmla="*/ 46 h 46"/>
                <a:gd name="T14" fmla="*/ 0 w 71"/>
                <a:gd name="T15" fmla="*/ 0 h 46"/>
                <a:gd name="T16" fmla="*/ 5 w 71"/>
                <a:gd name="T17" fmla="*/ 0 h 46"/>
                <a:gd name="T18" fmla="*/ 19 w 71"/>
                <a:gd name="T19" fmla="*/ 32 h 46"/>
                <a:gd name="T20" fmla="*/ 32 w 71"/>
                <a:gd name="T21" fmla="*/ 0 h 46"/>
                <a:gd name="T22" fmla="*/ 39 w 71"/>
                <a:gd name="T23" fmla="*/ 0 h 46"/>
                <a:gd name="T24" fmla="*/ 52 w 71"/>
                <a:gd name="T25" fmla="*/ 32 h 46"/>
                <a:gd name="T26" fmla="*/ 64 w 71"/>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46">
                  <a:moveTo>
                    <a:pt x="64" y="0"/>
                  </a:moveTo>
                  <a:lnTo>
                    <a:pt x="71" y="0"/>
                  </a:lnTo>
                  <a:lnTo>
                    <a:pt x="52" y="46"/>
                  </a:lnTo>
                  <a:lnTo>
                    <a:pt x="50" y="46"/>
                  </a:lnTo>
                  <a:lnTo>
                    <a:pt x="35" y="9"/>
                  </a:lnTo>
                  <a:lnTo>
                    <a:pt x="19" y="46"/>
                  </a:lnTo>
                  <a:lnTo>
                    <a:pt x="18" y="46"/>
                  </a:lnTo>
                  <a:lnTo>
                    <a:pt x="0" y="0"/>
                  </a:lnTo>
                  <a:lnTo>
                    <a:pt x="5" y="0"/>
                  </a:lnTo>
                  <a:lnTo>
                    <a:pt x="19" y="32"/>
                  </a:lnTo>
                  <a:lnTo>
                    <a:pt x="32" y="0"/>
                  </a:lnTo>
                  <a:lnTo>
                    <a:pt x="39" y="0"/>
                  </a:lnTo>
                  <a:lnTo>
                    <a:pt x="52" y="32"/>
                  </a:lnTo>
                  <a:lnTo>
                    <a:pt x="64"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7" name="Freeform 186"/>
            <p:cNvSpPr>
              <a:spLocks/>
            </p:cNvSpPr>
            <p:nvPr userDrawn="1"/>
          </p:nvSpPr>
          <p:spPr bwMode="auto">
            <a:xfrm>
              <a:off x="2144713" y="2293938"/>
              <a:ext cx="61913" cy="74613"/>
            </a:xfrm>
            <a:custGeom>
              <a:avLst/>
              <a:gdLst>
                <a:gd name="T0" fmla="*/ 0 w 39"/>
                <a:gd name="T1" fmla="*/ 0 h 47"/>
                <a:gd name="T2" fmla="*/ 39 w 39"/>
                <a:gd name="T3" fmla="*/ 0 h 47"/>
                <a:gd name="T4" fmla="*/ 39 w 39"/>
                <a:gd name="T5" fmla="*/ 7 h 47"/>
                <a:gd name="T6" fmla="*/ 24 w 39"/>
                <a:gd name="T7" fmla="*/ 7 h 47"/>
                <a:gd name="T8" fmla="*/ 24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8" name="Freeform 187"/>
            <p:cNvSpPr>
              <a:spLocks/>
            </p:cNvSpPr>
            <p:nvPr userDrawn="1"/>
          </p:nvSpPr>
          <p:spPr bwMode="auto">
            <a:xfrm>
              <a:off x="2452688"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9" name="Freeform 188"/>
            <p:cNvSpPr>
              <a:spLocks/>
            </p:cNvSpPr>
            <p:nvPr userDrawn="1"/>
          </p:nvSpPr>
          <p:spPr bwMode="auto">
            <a:xfrm>
              <a:off x="273526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7 w 19"/>
                <a:gd name="T31" fmla="*/ 32 h 34"/>
                <a:gd name="T32" fmla="*/ 10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5" y="6"/>
                    <a:pt x="13" y="4"/>
                    <a:pt x="10" y="4"/>
                  </a:cubicBezTo>
                  <a:cubicBezTo>
                    <a:pt x="9" y="4"/>
                    <a:pt x="7" y="5"/>
                    <a:pt x="6" y="5"/>
                  </a:cubicBezTo>
                  <a:cubicBezTo>
                    <a:pt x="5" y="6"/>
                    <a:pt x="5" y="7"/>
                    <a:pt x="5" y="8"/>
                  </a:cubicBezTo>
                  <a:cubicBezTo>
                    <a:pt x="5" y="9"/>
                    <a:pt x="5" y="10"/>
                    <a:pt x="6" y="11"/>
                  </a:cubicBezTo>
                  <a:cubicBezTo>
                    <a:pt x="7" y="12"/>
                    <a:pt x="8" y="13"/>
                    <a:pt x="9"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0" name="Line 189"/>
            <p:cNvSpPr>
              <a:spLocks noChangeShapeType="1"/>
            </p:cNvSpPr>
            <p:nvPr userDrawn="1"/>
          </p:nvSpPr>
          <p:spPr bwMode="auto">
            <a:xfrm>
              <a:off x="836613"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1" name="Line 190"/>
            <p:cNvSpPr>
              <a:spLocks noChangeShapeType="1"/>
            </p:cNvSpPr>
            <p:nvPr userDrawn="1"/>
          </p:nvSpPr>
          <p:spPr bwMode="auto">
            <a:xfrm>
              <a:off x="1139825"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2" name="Line 191"/>
            <p:cNvSpPr>
              <a:spLocks noChangeShapeType="1"/>
            </p:cNvSpPr>
            <p:nvPr userDrawn="1"/>
          </p:nvSpPr>
          <p:spPr bwMode="auto">
            <a:xfrm>
              <a:off x="1443038"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3" name="Line 192"/>
            <p:cNvSpPr>
              <a:spLocks noChangeShapeType="1"/>
            </p:cNvSpPr>
            <p:nvPr userDrawn="1"/>
          </p:nvSpPr>
          <p:spPr bwMode="auto">
            <a:xfrm>
              <a:off x="1747838"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4" name="Line 193"/>
            <p:cNvSpPr>
              <a:spLocks noChangeShapeType="1"/>
            </p:cNvSpPr>
            <p:nvPr userDrawn="1"/>
          </p:nvSpPr>
          <p:spPr bwMode="auto">
            <a:xfrm>
              <a:off x="2051050"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5" name="Line 194"/>
            <p:cNvSpPr>
              <a:spLocks noChangeShapeType="1"/>
            </p:cNvSpPr>
            <p:nvPr userDrawn="1"/>
          </p:nvSpPr>
          <p:spPr bwMode="auto">
            <a:xfrm>
              <a:off x="2354263"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6" name="Line 195"/>
            <p:cNvSpPr>
              <a:spLocks noChangeShapeType="1"/>
            </p:cNvSpPr>
            <p:nvPr userDrawn="1"/>
          </p:nvSpPr>
          <p:spPr bwMode="auto">
            <a:xfrm>
              <a:off x="2657475"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7" name="Line 196"/>
            <p:cNvSpPr>
              <a:spLocks noChangeShapeType="1"/>
            </p:cNvSpPr>
            <p:nvPr userDrawn="1"/>
          </p:nvSpPr>
          <p:spPr bwMode="auto">
            <a:xfrm>
              <a:off x="836613" y="2427288"/>
              <a:ext cx="203676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8" name="Line 197"/>
            <p:cNvSpPr>
              <a:spLocks noChangeShapeType="1"/>
            </p:cNvSpPr>
            <p:nvPr userDrawn="1"/>
          </p:nvSpPr>
          <p:spPr bwMode="auto">
            <a:xfrm>
              <a:off x="836613"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9" name="Line 198"/>
            <p:cNvSpPr>
              <a:spLocks noChangeShapeType="1"/>
            </p:cNvSpPr>
            <p:nvPr userDrawn="1"/>
          </p:nvSpPr>
          <p:spPr bwMode="auto">
            <a:xfrm>
              <a:off x="1139825"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0" name="Line 199"/>
            <p:cNvSpPr>
              <a:spLocks noChangeShapeType="1"/>
            </p:cNvSpPr>
            <p:nvPr userDrawn="1"/>
          </p:nvSpPr>
          <p:spPr bwMode="auto">
            <a:xfrm>
              <a:off x="1443038"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1" name="Line 200"/>
            <p:cNvSpPr>
              <a:spLocks noChangeShapeType="1"/>
            </p:cNvSpPr>
            <p:nvPr userDrawn="1"/>
          </p:nvSpPr>
          <p:spPr bwMode="auto">
            <a:xfrm>
              <a:off x="1747838"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2" name="Line 201"/>
            <p:cNvSpPr>
              <a:spLocks noChangeShapeType="1"/>
            </p:cNvSpPr>
            <p:nvPr userDrawn="1"/>
          </p:nvSpPr>
          <p:spPr bwMode="auto">
            <a:xfrm>
              <a:off x="2051050"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3" name="Line 202"/>
            <p:cNvSpPr>
              <a:spLocks noChangeShapeType="1"/>
            </p:cNvSpPr>
            <p:nvPr userDrawn="1"/>
          </p:nvSpPr>
          <p:spPr bwMode="auto">
            <a:xfrm>
              <a:off x="2354263"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4" name="Line 203"/>
            <p:cNvSpPr>
              <a:spLocks noChangeShapeType="1"/>
            </p:cNvSpPr>
            <p:nvPr userDrawn="1"/>
          </p:nvSpPr>
          <p:spPr bwMode="auto">
            <a:xfrm>
              <a:off x="2657475"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5" name="Line 204"/>
            <p:cNvSpPr>
              <a:spLocks noChangeShapeType="1"/>
            </p:cNvSpPr>
            <p:nvPr userDrawn="1"/>
          </p:nvSpPr>
          <p:spPr bwMode="auto">
            <a:xfrm>
              <a:off x="836613"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6" name="Line 205"/>
            <p:cNvSpPr>
              <a:spLocks noChangeShapeType="1"/>
            </p:cNvSpPr>
            <p:nvPr userDrawn="1"/>
          </p:nvSpPr>
          <p:spPr bwMode="auto">
            <a:xfrm>
              <a:off x="1139825"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7" name="Line 206"/>
            <p:cNvSpPr>
              <a:spLocks noChangeShapeType="1"/>
            </p:cNvSpPr>
            <p:nvPr userDrawn="1"/>
          </p:nvSpPr>
          <p:spPr bwMode="auto">
            <a:xfrm>
              <a:off x="1443038"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8" name="Line 207"/>
            <p:cNvSpPr>
              <a:spLocks noChangeShapeType="1"/>
            </p:cNvSpPr>
            <p:nvPr userDrawn="1"/>
          </p:nvSpPr>
          <p:spPr bwMode="auto">
            <a:xfrm>
              <a:off x="1747838"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9" name="Line 208"/>
            <p:cNvSpPr>
              <a:spLocks noChangeShapeType="1"/>
            </p:cNvSpPr>
            <p:nvPr userDrawn="1"/>
          </p:nvSpPr>
          <p:spPr bwMode="auto">
            <a:xfrm>
              <a:off x="2051050"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0" name="Line 209"/>
            <p:cNvSpPr>
              <a:spLocks noChangeShapeType="1"/>
            </p:cNvSpPr>
            <p:nvPr userDrawn="1"/>
          </p:nvSpPr>
          <p:spPr bwMode="auto">
            <a:xfrm>
              <a:off x="2354263"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1" name="Line 210"/>
            <p:cNvSpPr>
              <a:spLocks noChangeShapeType="1"/>
            </p:cNvSpPr>
            <p:nvPr userDrawn="1"/>
          </p:nvSpPr>
          <p:spPr bwMode="auto">
            <a:xfrm>
              <a:off x="2657475"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2" name="Line 211"/>
            <p:cNvSpPr>
              <a:spLocks noChangeShapeType="1"/>
            </p:cNvSpPr>
            <p:nvPr userDrawn="1"/>
          </p:nvSpPr>
          <p:spPr bwMode="auto">
            <a:xfrm>
              <a:off x="836613"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3" name="Line 212"/>
            <p:cNvSpPr>
              <a:spLocks noChangeShapeType="1"/>
            </p:cNvSpPr>
            <p:nvPr userDrawn="1"/>
          </p:nvSpPr>
          <p:spPr bwMode="auto">
            <a:xfrm>
              <a:off x="1139825"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4" name="Line 213"/>
            <p:cNvSpPr>
              <a:spLocks noChangeShapeType="1"/>
            </p:cNvSpPr>
            <p:nvPr userDrawn="1"/>
          </p:nvSpPr>
          <p:spPr bwMode="auto">
            <a:xfrm>
              <a:off x="1443038"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5" name="Line 214"/>
            <p:cNvSpPr>
              <a:spLocks noChangeShapeType="1"/>
            </p:cNvSpPr>
            <p:nvPr userDrawn="1"/>
          </p:nvSpPr>
          <p:spPr bwMode="auto">
            <a:xfrm>
              <a:off x="1747838"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6" name="Line 215"/>
            <p:cNvSpPr>
              <a:spLocks noChangeShapeType="1"/>
            </p:cNvSpPr>
            <p:nvPr userDrawn="1"/>
          </p:nvSpPr>
          <p:spPr bwMode="auto">
            <a:xfrm>
              <a:off x="2051050"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7" name="Line 216"/>
            <p:cNvSpPr>
              <a:spLocks noChangeShapeType="1"/>
            </p:cNvSpPr>
            <p:nvPr userDrawn="1"/>
          </p:nvSpPr>
          <p:spPr bwMode="auto">
            <a:xfrm>
              <a:off x="2354263"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8" name="Line 217"/>
            <p:cNvSpPr>
              <a:spLocks noChangeShapeType="1"/>
            </p:cNvSpPr>
            <p:nvPr userDrawn="1"/>
          </p:nvSpPr>
          <p:spPr bwMode="auto">
            <a:xfrm>
              <a:off x="2657475"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9" name="Line 218"/>
            <p:cNvSpPr>
              <a:spLocks noChangeShapeType="1"/>
            </p:cNvSpPr>
            <p:nvPr userDrawn="1"/>
          </p:nvSpPr>
          <p:spPr bwMode="auto">
            <a:xfrm>
              <a:off x="836613"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0" name="Line 219"/>
            <p:cNvSpPr>
              <a:spLocks noChangeShapeType="1"/>
            </p:cNvSpPr>
            <p:nvPr userDrawn="1"/>
          </p:nvSpPr>
          <p:spPr bwMode="auto">
            <a:xfrm>
              <a:off x="1139825"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1" name="Line 220"/>
            <p:cNvSpPr>
              <a:spLocks noChangeShapeType="1"/>
            </p:cNvSpPr>
            <p:nvPr userDrawn="1"/>
          </p:nvSpPr>
          <p:spPr bwMode="auto">
            <a:xfrm>
              <a:off x="1443038"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2" name="Line 221"/>
            <p:cNvSpPr>
              <a:spLocks noChangeShapeType="1"/>
            </p:cNvSpPr>
            <p:nvPr userDrawn="1"/>
          </p:nvSpPr>
          <p:spPr bwMode="auto">
            <a:xfrm>
              <a:off x="1747838"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3" name="Line 222"/>
            <p:cNvSpPr>
              <a:spLocks noChangeShapeType="1"/>
            </p:cNvSpPr>
            <p:nvPr userDrawn="1"/>
          </p:nvSpPr>
          <p:spPr bwMode="auto">
            <a:xfrm>
              <a:off x="2051050"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4" name="Line 223"/>
            <p:cNvSpPr>
              <a:spLocks noChangeShapeType="1"/>
            </p:cNvSpPr>
            <p:nvPr userDrawn="1"/>
          </p:nvSpPr>
          <p:spPr bwMode="auto">
            <a:xfrm>
              <a:off x="2354263"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5" name="Line 224"/>
            <p:cNvSpPr>
              <a:spLocks noChangeShapeType="1"/>
            </p:cNvSpPr>
            <p:nvPr userDrawn="1"/>
          </p:nvSpPr>
          <p:spPr bwMode="auto">
            <a:xfrm>
              <a:off x="2657475"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6" name="Freeform 225"/>
            <p:cNvSpPr>
              <a:spLocks/>
            </p:cNvSpPr>
            <p:nvPr userDrawn="1"/>
          </p:nvSpPr>
          <p:spPr bwMode="auto">
            <a:xfrm>
              <a:off x="715963"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4" y="0"/>
                    <a:pt x="1022" y="79"/>
                    <a:pt x="1022" y="176"/>
                  </a:cubicBezTo>
                  <a:lnTo>
                    <a:pt x="1022" y="184"/>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2" name="Group 271"/>
          <p:cNvGrpSpPr/>
          <p:nvPr userDrawn="1"/>
        </p:nvGrpSpPr>
        <p:grpSpPr>
          <a:xfrm>
            <a:off x="8195733" y="1795468"/>
            <a:ext cx="3041651" cy="2551113"/>
            <a:chOff x="6146800" y="1795463"/>
            <a:chExt cx="2281238" cy="2551113"/>
          </a:xfrm>
        </p:grpSpPr>
        <p:sp>
          <p:nvSpPr>
            <p:cNvPr id="227" name="Freeform 226"/>
            <p:cNvSpPr>
              <a:spLocks/>
            </p:cNvSpPr>
            <p:nvPr userDrawn="1"/>
          </p:nvSpPr>
          <p:spPr bwMode="auto">
            <a:xfrm>
              <a:off x="6146800"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8"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8" name="Freeform 227"/>
            <p:cNvSpPr>
              <a:spLocks/>
            </p:cNvSpPr>
            <p:nvPr userDrawn="1"/>
          </p:nvSpPr>
          <p:spPr bwMode="auto">
            <a:xfrm>
              <a:off x="6146800"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8"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9" name="Freeform 228"/>
            <p:cNvSpPr>
              <a:spLocks/>
            </p:cNvSpPr>
            <p:nvPr userDrawn="1"/>
          </p:nvSpPr>
          <p:spPr bwMode="auto">
            <a:xfrm>
              <a:off x="6359525" y="2293938"/>
              <a:ext cx="42863"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3"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5" y="7"/>
                    <a:pt x="5" y="8"/>
                  </a:cubicBezTo>
                  <a:cubicBezTo>
                    <a:pt x="5"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5"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0" name="Freeform 229"/>
            <p:cNvSpPr>
              <a:spLocks/>
            </p:cNvSpPr>
            <p:nvPr userDrawn="1"/>
          </p:nvSpPr>
          <p:spPr bwMode="auto">
            <a:xfrm>
              <a:off x="6650038" y="2295525"/>
              <a:ext cx="68263" cy="73025"/>
            </a:xfrm>
            <a:custGeom>
              <a:avLst/>
              <a:gdLst>
                <a:gd name="T0" fmla="*/ 37 w 43"/>
                <a:gd name="T1" fmla="*/ 0 h 46"/>
                <a:gd name="T2" fmla="*/ 43 w 43"/>
                <a:gd name="T3" fmla="*/ 0 h 46"/>
                <a:gd name="T4" fmla="*/ 43 w 43"/>
                <a:gd name="T5" fmla="*/ 46 h 46"/>
                <a:gd name="T6" fmla="*/ 36 w 43"/>
                <a:gd name="T7" fmla="*/ 46 h 46"/>
                <a:gd name="T8" fmla="*/ 36 w 43"/>
                <a:gd name="T9" fmla="*/ 10 h 46"/>
                <a:gd name="T10" fmla="*/ 22 w 43"/>
                <a:gd name="T11" fmla="*/ 28 h 46"/>
                <a:gd name="T12" fmla="*/ 21 w 43"/>
                <a:gd name="T13" fmla="*/ 28 h 46"/>
                <a:gd name="T14" fmla="*/ 7 w 43"/>
                <a:gd name="T15" fmla="*/ 10 h 46"/>
                <a:gd name="T16" fmla="*/ 7 w 43"/>
                <a:gd name="T17" fmla="*/ 46 h 46"/>
                <a:gd name="T18" fmla="*/ 0 w 43"/>
                <a:gd name="T19" fmla="*/ 46 h 46"/>
                <a:gd name="T20" fmla="*/ 0 w 43"/>
                <a:gd name="T21" fmla="*/ 0 h 46"/>
                <a:gd name="T22" fmla="*/ 5 w 43"/>
                <a:gd name="T23" fmla="*/ 0 h 46"/>
                <a:gd name="T24" fmla="*/ 22 w 43"/>
                <a:gd name="T25" fmla="*/ 18 h 46"/>
                <a:gd name="T26" fmla="*/ 37 w 4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 h="46">
                  <a:moveTo>
                    <a:pt x="37" y="0"/>
                  </a:moveTo>
                  <a:lnTo>
                    <a:pt x="43" y="0"/>
                  </a:lnTo>
                  <a:lnTo>
                    <a:pt x="43" y="46"/>
                  </a:lnTo>
                  <a:lnTo>
                    <a:pt x="36" y="46"/>
                  </a:lnTo>
                  <a:lnTo>
                    <a:pt x="36" y="10"/>
                  </a:lnTo>
                  <a:lnTo>
                    <a:pt x="22" y="28"/>
                  </a:lnTo>
                  <a:lnTo>
                    <a:pt x="21" y="28"/>
                  </a:lnTo>
                  <a:lnTo>
                    <a:pt x="7" y="10"/>
                  </a:lnTo>
                  <a:lnTo>
                    <a:pt x="7" y="46"/>
                  </a:lnTo>
                  <a:lnTo>
                    <a:pt x="0" y="46"/>
                  </a:lnTo>
                  <a:lnTo>
                    <a:pt x="0" y="0"/>
                  </a:lnTo>
                  <a:lnTo>
                    <a:pt x="5" y="0"/>
                  </a:lnTo>
                  <a:lnTo>
                    <a:pt x="22" y="18"/>
                  </a:lnTo>
                  <a:lnTo>
                    <a:pt x="37"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1" name="Freeform 230"/>
            <p:cNvSpPr>
              <a:spLocks/>
            </p:cNvSpPr>
            <p:nvPr userDrawn="1"/>
          </p:nvSpPr>
          <p:spPr bwMode="auto">
            <a:xfrm>
              <a:off x="6950075"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2" name="Freeform 231"/>
            <p:cNvSpPr>
              <a:spLocks/>
            </p:cNvSpPr>
            <p:nvPr userDrawn="1"/>
          </p:nvSpPr>
          <p:spPr bwMode="auto">
            <a:xfrm>
              <a:off x="7235825" y="2295525"/>
              <a:ext cx="114300" cy="73025"/>
            </a:xfrm>
            <a:custGeom>
              <a:avLst/>
              <a:gdLst>
                <a:gd name="T0" fmla="*/ 66 w 72"/>
                <a:gd name="T1" fmla="*/ 0 h 46"/>
                <a:gd name="T2" fmla="*/ 72 w 72"/>
                <a:gd name="T3" fmla="*/ 0 h 46"/>
                <a:gd name="T4" fmla="*/ 54 w 72"/>
                <a:gd name="T5" fmla="*/ 46 h 46"/>
                <a:gd name="T6" fmla="*/ 52 w 72"/>
                <a:gd name="T7" fmla="*/ 46 h 46"/>
                <a:gd name="T8" fmla="*/ 37 w 72"/>
                <a:gd name="T9" fmla="*/ 9 h 46"/>
                <a:gd name="T10" fmla="*/ 21 w 72"/>
                <a:gd name="T11" fmla="*/ 46 h 46"/>
                <a:gd name="T12" fmla="*/ 20 w 72"/>
                <a:gd name="T13" fmla="*/ 46 h 46"/>
                <a:gd name="T14" fmla="*/ 0 w 72"/>
                <a:gd name="T15" fmla="*/ 0 h 46"/>
                <a:gd name="T16" fmla="*/ 7 w 72"/>
                <a:gd name="T17" fmla="*/ 0 h 46"/>
                <a:gd name="T18" fmla="*/ 20 w 72"/>
                <a:gd name="T19" fmla="*/ 32 h 46"/>
                <a:gd name="T20" fmla="*/ 34 w 72"/>
                <a:gd name="T21" fmla="*/ 0 h 46"/>
                <a:gd name="T22" fmla="*/ 40 w 72"/>
                <a:gd name="T23" fmla="*/ 0 h 46"/>
                <a:gd name="T24" fmla="*/ 54 w 72"/>
                <a:gd name="T25" fmla="*/ 32 h 46"/>
                <a:gd name="T26" fmla="*/ 66 w 72"/>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46">
                  <a:moveTo>
                    <a:pt x="66" y="0"/>
                  </a:moveTo>
                  <a:lnTo>
                    <a:pt x="72" y="0"/>
                  </a:lnTo>
                  <a:lnTo>
                    <a:pt x="54" y="46"/>
                  </a:lnTo>
                  <a:lnTo>
                    <a:pt x="52" y="46"/>
                  </a:lnTo>
                  <a:lnTo>
                    <a:pt x="37" y="9"/>
                  </a:lnTo>
                  <a:lnTo>
                    <a:pt x="21" y="46"/>
                  </a:lnTo>
                  <a:lnTo>
                    <a:pt x="20" y="46"/>
                  </a:lnTo>
                  <a:lnTo>
                    <a:pt x="0" y="0"/>
                  </a:lnTo>
                  <a:lnTo>
                    <a:pt x="7" y="0"/>
                  </a:lnTo>
                  <a:lnTo>
                    <a:pt x="20" y="32"/>
                  </a:lnTo>
                  <a:lnTo>
                    <a:pt x="34" y="0"/>
                  </a:lnTo>
                  <a:lnTo>
                    <a:pt x="40" y="0"/>
                  </a:lnTo>
                  <a:lnTo>
                    <a:pt x="54" y="32"/>
                  </a:lnTo>
                  <a:lnTo>
                    <a:pt x="66"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3" name="Freeform 232"/>
            <p:cNvSpPr>
              <a:spLocks/>
            </p:cNvSpPr>
            <p:nvPr userDrawn="1"/>
          </p:nvSpPr>
          <p:spPr bwMode="auto">
            <a:xfrm>
              <a:off x="75755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5 w 39"/>
                <a:gd name="T11" fmla="*/ 47 h 47"/>
                <a:gd name="T12" fmla="*/ 15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5" y="47"/>
                  </a:lnTo>
                  <a:lnTo>
                    <a:pt x="15"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4" name="Freeform 233"/>
            <p:cNvSpPr>
              <a:spLocks/>
            </p:cNvSpPr>
            <p:nvPr userDrawn="1"/>
          </p:nvSpPr>
          <p:spPr bwMode="auto">
            <a:xfrm>
              <a:off x="7883525"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5" name="Freeform 234"/>
            <p:cNvSpPr>
              <a:spLocks/>
            </p:cNvSpPr>
            <p:nvPr userDrawn="1"/>
          </p:nvSpPr>
          <p:spPr bwMode="auto">
            <a:xfrm>
              <a:off x="8166100" y="2293938"/>
              <a:ext cx="42863" cy="74613"/>
            </a:xfrm>
            <a:custGeom>
              <a:avLst/>
              <a:gdLst>
                <a:gd name="T0" fmla="*/ 10 w 19"/>
                <a:gd name="T1" fmla="*/ 20 h 34"/>
                <a:gd name="T2" fmla="*/ 6 w 19"/>
                <a:gd name="T3" fmla="*/ 18 h 34"/>
                <a:gd name="T4" fmla="*/ 1 w 19"/>
                <a:gd name="T5" fmla="*/ 14 h 34"/>
                <a:gd name="T6" fmla="*/ 0 w 19"/>
                <a:gd name="T7" fmla="*/ 9 h 34"/>
                <a:gd name="T8" fmla="*/ 3 w 19"/>
                <a:gd name="T9" fmla="*/ 3 h 34"/>
                <a:gd name="T10" fmla="*/ 10 w 19"/>
                <a:gd name="T11" fmla="*/ 0 h 34"/>
                <a:gd name="T12" fmla="*/ 17 w 19"/>
                <a:gd name="T13" fmla="*/ 2 h 34"/>
                <a:gd name="T14" fmla="*/ 17 w 19"/>
                <a:gd name="T15" fmla="*/ 8 h 34"/>
                <a:gd name="T16" fmla="*/ 10 w 19"/>
                <a:gd name="T17" fmla="*/ 4 h 34"/>
                <a:gd name="T18" fmla="*/ 6 w 19"/>
                <a:gd name="T19" fmla="*/ 5 h 34"/>
                <a:gd name="T20" fmla="*/ 4 w 19"/>
                <a:gd name="T21" fmla="*/ 8 h 34"/>
                <a:gd name="T22" fmla="*/ 5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3" y="3"/>
                  </a:cubicBezTo>
                  <a:cubicBezTo>
                    <a:pt x="4" y="1"/>
                    <a:pt x="7" y="0"/>
                    <a:pt x="10" y="0"/>
                  </a:cubicBezTo>
                  <a:cubicBezTo>
                    <a:pt x="13" y="0"/>
                    <a:pt x="15" y="1"/>
                    <a:pt x="17" y="2"/>
                  </a:cubicBezTo>
                  <a:cubicBezTo>
                    <a:pt x="17" y="8"/>
                    <a:pt x="17" y="8"/>
                    <a:pt x="17" y="8"/>
                  </a:cubicBezTo>
                  <a:cubicBezTo>
                    <a:pt x="15" y="6"/>
                    <a:pt x="12" y="4"/>
                    <a:pt x="10" y="4"/>
                  </a:cubicBezTo>
                  <a:cubicBezTo>
                    <a:pt x="8" y="4"/>
                    <a:pt x="7" y="5"/>
                    <a:pt x="6" y="5"/>
                  </a:cubicBezTo>
                  <a:cubicBezTo>
                    <a:pt x="5" y="6"/>
                    <a:pt x="4" y="7"/>
                    <a:pt x="4" y="8"/>
                  </a:cubicBezTo>
                  <a:cubicBezTo>
                    <a:pt x="4" y="9"/>
                    <a:pt x="5" y="10"/>
                    <a:pt x="5" y="11"/>
                  </a:cubicBezTo>
                  <a:cubicBezTo>
                    <a:pt x="6" y="12"/>
                    <a:pt x="7"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6" name="Line 235"/>
            <p:cNvSpPr>
              <a:spLocks noChangeShapeType="1"/>
            </p:cNvSpPr>
            <p:nvPr userDrawn="1"/>
          </p:nvSpPr>
          <p:spPr bwMode="auto">
            <a:xfrm>
              <a:off x="6267450"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7" name="Line 236"/>
            <p:cNvSpPr>
              <a:spLocks noChangeShapeType="1"/>
            </p:cNvSpPr>
            <p:nvPr userDrawn="1"/>
          </p:nvSpPr>
          <p:spPr bwMode="auto">
            <a:xfrm>
              <a:off x="6570663"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8" name="Line 237"/>
            <p:cNvSpPr>
              <a:spLocks noChangeShapeType="1"/>
            </p:cNvSpPr>
            <p:nvPr userDrawn="1"/>
          </p:nvSpPr>
          <p:spPr bwMode="auto">
            <a:xfrm>
              <a:off x="6873875" y="27828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9" name="Line 238"/>
            <p:cNvSpPr>
              <a:spLocks noChangeShapeType="1"/>
            </p:cNvSpPr>
            <p:nvPr userDrawn="1"/>
          </p:nvSpPr>
          <p:spPr bwMode="auto">
            <a:xfrm>
              <a:off x="7178675" y="27828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0" name="Line 239"/>
            <p:cNvSpPr>
              <a:spLocks noChangeShapeType="1"/>
            </p:cNvSpPr>
            <p:nvPr userDrawn="1"/>
          </p:nvSpPr>
          <p:spPr bwMode="auto">
            <a:xfrm>
              <a:off x="7478713"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1" name="Line 240"/>
            <p:cNvSpPr>
              <a:spLocks noChangeShapeType="1"/>
            </p:cNvSpPr>
            <p:nvPr userDrawn="1"/>
          </p:nvSpPr>
          <p:spPr bwMode="auto">
            <a:xfrm>
              <a:off x="7783513"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2" name="Line 241"/>
            <p:cNvSpPr>
              <a:spLocks noChangeShapeType="1"/>
            </p:cNvSpPr>
            <p:nvPr userDrawn="1"/>
          </p:nvSpPr>
          <p:spPr bwMode="auto">
            <a:xfrm>
              <a:off x="8086725"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3" name="Line 242"/>
            <p:cNvSpPr>
              <a:spLocks noChangeShapeType="1"/>
            </p:cNvSpPr>
            <p:nvPr userDrawn="1"/>
          </p:nvSpPr>
          <p:spPr bwMode="auto">
            <a:xfrm>
              <a:off x="6267450" y="2427288"/>
              <a:ext cx="203517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4" name="Line 243"/>
            <p:cNvSpPr>
              <a:spLocks noChangeShapeType="1"/>
            </p:cNvSpPr>
            <p:nvPr userDrawn="1"/>
          </p:nvSpPr>
          <p:spPr bwMode="auto">
            <a:xfrm>
              <a:off x="6267450"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5" name="Line 244"/>
            <p:cNvSpPr>
              <a:spLocks noChangeShapeType="1"/>
            </p:cNvSpPr>
            <p:nvPr userDrawn="1"/>
          </p:nvSpPr>
          <p:spPr bwMode="auto">
            <a:xfrm>
              <a:off x="6570663"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6" name="Line 245"/>
            <p:cNvSpPr>
              <a:spLocks noChangeShapeType="1"/>
            </p:cNvSpPr>
            <p:nvPr userDrawn="1"/>
          </p:nvSpPr>
          <p:spPr bwMode="auto">
            <a:xfrm>
              <a:off x="6873875" y="31384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7" name="Line 246"/>
            <p:cNvSpPr>
              <a:spLocks noChangeShapeType="1"/>
            </p:cNvSpPr>
            <p:nvPr userDrawn="1"/>
          </p:nvSpPr>
          <p:spPr bwMode="auto">
            <a:xfrm>
              <a:off x="7178675" y="31384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8" name="Line 247"/>
            <p:cNvSpPr>
              <a:spLocks noChangeShapeType="1"/>
            </p:cNvSpPr>
            <p:nvPr userDrawn="1"/>
          </p:nvSpPr>
          <p:spPr bwMode="auto">
            <a:xfrm>
              <a:off x="7478713"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9" name="Line 248"/>
            <p:cNvSpPr>
              <a:spLocks noChangeShapeType="1"/>
            </p:cNvSpPr>
            <p:nvPr userDrawn="1"/>
          </p:nvSpPr>
          <p:spPr bwMode="auto">
            <a:xfrm>
              <a:off x="7783513"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0" name="Line 249"/>
            <p:cNvSpPr>
              <a:spLocks noChangeShapeType="1"/>
            </p:cNvSpPr>
            <p:nvPr userDrawn="1"/>
          </p:nvSpPr>
          <p:spPr bwMode="auto">
            <a:xfrm>
              <a:off x="8086725"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1" name="Line 250"/>
            <p:cNvSpPr>
              <a:spLocks noChangeShapeType="1"/>
            </p:cNvSpPr>
            <p:nvPr userDrawn="1"/>
          </p:nvSpPr>
          <p:spPr bwMode="auto">
            <a:xfrm>
              <a:off x="6267450"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2" name="Line 251"/>
            <p:cNvSpPr>
              <a:spLocks noChangeShapeType="1"/>
            </p:cNvSpPr>
            <p:nvPr userDrawn="1"/>
          </p:nvSpPr>
          <p:spPr bwMode="auto">
            <a:xfrm>
              <a:off x="6570663"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3" name="Line 252"/>
            <p:cNvSpPr>
              <a:spLocks noChangeShapeType="1"/>
            </p:cNvSpPr>
            <p:nvPr userDrawn="1"/>
          </p:nvSpPr>
          <p:spPr bwMode="auto">
            <a:xfrm>
              <a:off x="6873875" y="34940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4" name="Line 253"/>
            <p:cNvSpPr>
              <a:spLocks noChangeShapeType="1"/>
            </p:cNvSpPr>
            <p:nvPr userDrawn="1"/>
          </p:nvSpPr>
          <p:spPr bwMode="auto">
            <a:xfrm>
              <a:off x="7178675" y="34940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5" name="Line 254"/>
            <p:cNvSpPr>
              <a:spLocks noChangeShapeType="1"/>
            </p:cNvSpPr>
            <p:nvPr userDrawn="1"/>
          </p:nvSpPr>
          <p:spPr bwMode="auto">
            <a:xfrm>
              <a:off x="7478713"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6" name="Line 255"/>
            <p:cNvSpPr>
              <a:spLocks noChangeShapeType="1"/>
            </p:cNvSpPr>
            <p:nvPr userDrawn="1"/>
          </p:nvSpPr>
          <p:spPr bwMode="auto">
            <a:xfrm>
              <a:off x="7783513"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7" name="Line 256"/>
            <p:cNvSpPr>
              <a:spLocks noChangeShapeType="1"/>
            </p:cNvSpPr>
            <p:nvPr userDrawn="1"/>
          </p:nvSpPr>
          <p:spPr bwMode="auto">
            <a:xfrm>
              <a:off x="8086725"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8" name="Line 257"/>
            <p:cNvSpPr>
              <a:spLocks noChangeShapeType="1"/>
            </p:cNvSpPr>
            <p:nvPr userDrawn="1"/>
          </p:nvSpPr>
          <p:spPr bwMode="auto">
            <a:xfrm>
              <a:off x="6267450"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9" name="Line 258"/>
            <p:cNvSpPr>
              <a:spLocks noChangeShapeType="1"/>
            </p:cNvSpPr>
            <p:nvPr userDrawn="1"/>
          </p:nvSpPr>
          <p:spPr bwMode="auto">
            <a:xfrm>
              <a:off x="6570663"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0" name="Line 259"/>
            <p:cNvSpPr>
              <a:spLocks noChangeShapeType="1"/>
            </p:cNvSpPr>
            <p:nvPr userDrawn="1"/>
          </p:nvSpPr>
          <p:spPr bwMode="auto">
            <a:xfrm>
              <a:off x="6873875" y="38512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1" name="Line 260"/>
            <p:cNvSpPr>
              <a:spLocks noChangeShapeType="1"/>
            </p:cNvSpPr>
            <p:nvPr userDrawn="1"/>
          </p:nvSpPr>
          <p:spPr bwMode="auto">
            <a:xfrm>
              <a:off x="7178675" y="38512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2" name="Line 261"/>
            <p:cNvSpPr>
              <a:spLocks noChangeShapeType="1"/>
            </p:cNvSpPr>
            <p:nvPr userDrawn="1"/>
          </p:nvSpPr>
          <p:spPr bwMode="auto">
            <a:xfrm>
              <a:off x="7478713"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3" name="Line 262"/>
            <p:cNvSpPr>
              <a:spLocks noChangeShapeType="1"/>
            </p:cNvSpPr>
            <p:nvPr userDrawn="1"/>
          </p:nvSpPr>
          <p:spPr bwMode="auto">
            <a:xfrm>
              <a:off x="7783513"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4" name="Line 263"/>
            <p:cNvSpPr>
              <a:spLocks noChangeShapeType="1"/>
            </p:cNvSpPr>
            <p:nvPr userDrawn="1"/>
          </p:nvSpPr>
          <p:spPr bwMode="auto">
            <a:xfrm>
              <a:off x="8086725"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5" name="Line 264"/>
            <p:cNvSpPr>
              <a:spLocks noChangeShapeType="1"/>
            </p:cNvSpPr>
            <p:nvPr userDrawn="1"/>
          </p:nvSpPr>
          <p:spPr bwMode="auto">
            <a:xfrm>
              <a:off x="6267450"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6" name="Line 265"/>
            <p:cNvSpPr>
              <a:spLocks noChangeShapeType="1"/>
            </p:cNvSpPr>
            <p:nvPr userDrawn="1"/>
          </p:nvSpPr>
          <p:spPr bwMode="auto">
            <a:xfrm>
              <a:off x="6570663"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7" name="Line 266"/>
            <p:cNvSpPr>
              <a:spLocks noChangeShapeType="1"/>
            </p:cNvSpPr>
            <p:nvPr userDrawn="1"/>
          </p:nvSpPr>
          <p:spPr bwMode="auto">
            <a:xfrm>
              <a:off x="6873875" y="42068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8" name="Line 267"/>
            <p:cNvSpPr>
              <a:spLocks noChangeShapeType="1"/>
            </p:cNvSpPr>
            <p:nvPr userDrawn="1"/>
          </p:nvSpPr>
          <p:spPr bwMode="auto">
            <a:xfrm>
              <a:off x="7178675" y="42068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9" name="Line 268"/>
            <p:cNvSpPr>
              <a:spLocks noChangeShapeType="1"/>
            </p:cNvSpPr>
            <p:nvPr userDrawn="1"/>
          </p:nvSpPr>
          <p:spPr bwMode="auto">
            <a:xfrm>
              <a:off x="7478713"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0" name="Line 269"/>
            <p:cNvSpPr>
              <a:spLocks noChangeShapeType="1"/>
            </p:cNvSpPr>
            <p:nvPr userDrawn="1"/>
          </p:nvSpPr>
          <p:spPr bwMode="auto">
            <a:xfrm>
              <a:off x="7783513"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1" name="Line 270"/>
            <p:cNvSpPr>
              <a:spLocks noChangeShapeType="1"/>
            </p:cNvSpPr>
            <p:nvPr userDrawn="1"/>
          </p:nvSpPr>
          <p:spPr bwMode="auto">
            <a:xfrm>
              <a:off x="8086725"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276" name="Text Placeholder 5"/>
          <p:cNvSpPr>
            <a:spLocks noGrp="1"/>
          </p:cNvSpPr>
          <p:nvPr>
            <p:ph type="body" sz="quarter" idx="11"/>
          </p:nvPr>
        </p:nvSpPr>
        <p:spPr>
          <a:xfrm>
            <a:off x="1110208"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7" name="Text Placeholder 5"/>
          <p:cNvSpPr>
            <a:spLocks noGrp="1"/>
          </p:cNvSpPr>
          <p:nvPr>
            <p:ph type="body" sz="quarter" idx="14"/>
          </p:nvPr>
        </p:nvSpPr>
        <p:spPr>
          <a:xfrm>
            <a:off x="1126652"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8" name="Text Placeholder 5"/>
          <p:cNvSpPr>
            <a:spLocks noGrp="1"/>
          </p:cNvSpPr>
          <p:nvPr>
            <p:ph type="body" sz="quarter" idx="15"/>
          </p:nvPr>
        </p:nvSpPr>
        <p:spPr>
          <a:xfrm>
            <a:off x="4720660"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9" name="Text Placeholder 5"/>
          <p:cNvSpPr>
            <a:spLocks noGrp="1"/>
          </p:cNvSpPr>
          <p:nvPr>
            <p:ph type="body" sz="quarter" idx="16"/>
          </p:nvPr>
        </p:nvSpPr>
        <p:spPr>
          <a:xfrm>
            <a:off x="4719928"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0" name="Text Placeholder 5"/>
          <p:cNvSpPr>
            <a:spLocks noGrp="1"/>
          </p:cNvSpPr>
          <p:nvPr>
            <p:ph type="body" sz="quarter" idx="17"/>
          </p:nvPr>
        </p:nvSpPr>
        <p:spPr>
          <a:xfrm>
            <a:off x="8329652"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81" name="Text Placeholder 5"/>
          <p:cNvSpPr>
            <a:spLocks noGrp="1"/>
          </p:cNvSpPr>
          <p:nvPr>
            <p:ph type="body" sz="quarter" idx="18"/>
          </p:nvPr>
        </p:nvSpPr>
        <p:spPr>
          <a:xfrm>
            <a:off x="8328920"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2" name="Text Placeholder 5"/>
          <p:cNvSpPr>
            <a:spLocks noGrp="1"/>
          </p:cNvSpPr>
          <p:nvPr>
            <p:ph type="body" sz="quarter" idx="19"/>
          </p:nvPr>
        </p:nvSpPr>
        <p:spPr>
          <a:xfrm>
            <a:off x="954621" y="1795464"/>
            <a:ext cx="3041649" cy="406401"/>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
        <p:nvSpPr>
          <p:cNvPr id="284" name="Text Placeholder 283"/>
          <p:cNvSpPr>
            <a:spLocks noGrp="1"/>
          </p:cNvSpPr>
          <p:nvPr>
            <p:ph type="body" sz="quarter" idx="20"/>
          </p:nvPr>
        </p:nvSpPr>
        <p:spPr>
          <a:xfrm>
            <a:off x="4576236" y="1795466"/>
            <a:ext cx="3039533" cy="409575"/>
          </a:xfrm>
          <a:prstGeom prst="rect">
            <a:avLst/>
          </a:prstGeom>
        </p:spPr>
        <p:txBody>
          <a:bodyPr/>
          <a:lstStyle>
            <a:lvl1pPr marL="0" indent="0" algn="ctr">
              <a:buNone/>
              <a:defRPr>
                <a:solidFill>
                  <a:schemeClr val="bg1"/>
                </a:solidFill>
                <a:latin typeface="Gill Sans MT" panose="020B0502020104020203" pitchFamily="34" charset="0"/>
              </a:defRPr>
            </a:lvl1pPr>
            <a:lvl2pPr marL="342900" indent="0">
              <a:buNone/>
              <a:defRPr/>
            </a:lvl2pPr>
          </a:lstStyle>
          <a:p>
            <a:pPr lvl="0"/>
            <a:r>
              <a:rPr lang="en-US" dirty="0"/>
              <a:t>Edit Master text styles</a:t>
            </a:r>
          </a:p>
        </p:txBody>
      </p:sp>
      <p:sp>
        <p:nvSpPr>
          <p:cNvPr id="286" name="Text Placeholder 285"/>
          <p:cNvSpPr>
            <a:spLocks noGrp="1"/>
          </p:cNvSpPr>
          <p:nvPr>
            <p:ph type="body" sz="quarter" idx="21"/>
          </p:nvPr>
        </p:nvSpPr>
        <p:spPr>
          <a:xfrm>
            <a:off x="8195733" y="1795463"/>
            <a:ext cx="3041651" cy="406400"/>
          </a:xfrm>
          <a:prstGeom prst="rect">
            <a:avLst/>
          </a:prstGeom>
        </p:spPr>
        <p:txBody>
          <a:bodyPr/>
          <a:lstStyle>
            <a:lvl1pPr marL="0" indent="0" algn="ctr">
              <a:buNone/>
              <a:defRPr>
                <a:solidFill>
                  <a:schemeClr val="bg1"/>
                </a:solidFill>
              </a:defRPr>
            </a:lvl1pPr>
            <a:lvl2pPr marL="342900" indent="0">
              <a:buNone/>
              <a:defRPr/>
            </a:lvl2pPr>
          </a:lstStyle>
          <a:p>
            <a:pPr lvl="0"/>
            <a:r>
              <a:rPr lang="en-US" dirty="0"/>
              <a:t>Edit Master text styles</a:t>
            </a:r>
          </a:p>
        </p:txBody>
      </p:sp>
      <p:sp>
        <p:nvSpPr>
          <p:cNvPr id="28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4663538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grpSp>
        <p:nvGrpSpPr>
          <p:cNvPr id="35" name="Group 34"/>
          <p:cNvGrpSpPr/>
          <p:nvPr userDrawn="1"/>
        </p:nvGrpSpPr>
        <p:grpSpPr>
          <a:xfrm>
            <a:off x="1127379" y="1624845"/>
            <a:ext cx="2770628" cy="2069245"/>
            <a:chOff x="3060700" y="1908175"/>
            <a:chExt cx="3024188" cy="3011488"/>
          </a:xfrm>
        </p:grpSpPr>
        <p:sp>
          <p:nvSpPr>
            <p:cNvPr id="8"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1"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2"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3"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4"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36" name="Group 35"/>
          <p:cNvGrpSpPr/>
          <p:nvPr userDrawn="1"/>
        </p:nvGrpSpPr>
        <p:grpSpPr>
          <a:xfrm>
            <a:off x="4744467" y="1624845"/>
            <a:ext cx="2770628" cy="2069245"/>
            <a:chOff x="3060700" y="1908175"/>
            <a:chExt cx="3024188" cy="3011488"/>
          </a:xfrm>
        </p:grpSpPr>
        <p:sp>
          <p:nvSpPr>
            <p:cNvPr id="37"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0"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1"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2"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3"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4"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5"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6"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7"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8"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9"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0"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1"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2"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3"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4"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5"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6"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7"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8"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9"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0"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1"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2"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3"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64" name="Group 63"/>
          <p:cNvGrpSpPr/>
          <p:nvPr userDrawn="1"/>
        </p:nvGrpSpPr>
        <p:grpSpPr>
          <a:xfrm>
            <a:off x="8361555" y="1624845"/>
            <a:ext cx="2770628" cy="2069245"/>
            <a:chOff x="3060700" y="1908175"/>
            <a:chExt cx="3024188" cy="3011488"/>
          </a:xfrm>
        </p:grpSpPr>
        <p:sp>
          <p:nvSpPr>
            <p:cNvPr id="65"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8"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9"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0"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1"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2"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3"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4"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5"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6"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7"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8"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9"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0"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1"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2"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3"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4"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5"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6"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7"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8"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9"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0"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1"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94" name="Text Placeholder 5"/>
          <p:cNvSpPr>
            <a:spLocks noGrp="1"/>
          </p:cNvSpPr>
          <p:nvPr>
            <p:ph type="body" sz="quarter" idx="11"/>
          </p:nvPr>
        </p:nvSpPr>
        <p:spPr>
          <a:xfrm>
            <a:off x="1127380" y="3894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7" name="Text Placeholder 5"/>
          <p:cNvSpPr>
            <a:spLocks noGrp="1"/>
          </p:cNvSpPr>
          <p:nvPr>
            <p:ph type="body" sz="quarter" idx="14"/>
          </p:nvPr>
        </p:nvSpPr>
        <p:spPr>
          <a:xfrm>
            <a:off x="1126652" y="4279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98" name="Text Placeholder 5"/>
          <p:cNvSpPr>
            <a:spLocks noGrp="1"/>
          </p:cNvSpPr>
          <p:nvPr>
            <p:ph type="body" sz="quarter" idx="15"/>
          </p:nvPr>
        </p:nvSpPr>
        <p:spPr>
          <a:xfrm>
            <a:off x="4744467" y="3882656"/>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9" name="Text Placeholder 5"/>
          <p:cNvSpPr>
            <a:spLocks noGrp="1"/>
          </p:cNvSpPr>
          <p:nvPr>
            <p:ph type="body" sz="quarter" idx="16"/>
          </p:nvPr>
        </p:nvSpPr>
        <p:spPr>
          <a:xfrm>
            <a:off x="4743736" y="4267981"/>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0" name="Text Placeholder 5"/>
          <p:cNvSpPr>
            <a:spLocks noGrp="1"/>
          </p:cNvSpPr>
          <p:nvPr>
            <p:ph type="body" sz="quarter" idx="17"/>
          </p:nvPr>
        </p:nvSpPr>
        <p:spPr>
          <a:xfrm>
            <a:off x="8364076" y="3855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01" name="Text Placeholder 5"/>
          <p:cNvSpPr>
            <a:spLocks noGrp="1"/>
          </p:cNvSpPr>
          <p:nvPr>
            <p:ph type="body" sz="quarter" idx="18"/>
          </p:nvPr>
        </p:nvSpPr>
        <p:spPr>
          <a:xfrm>
            <a:off x="8363348" y="4240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2"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8894647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grpSp>
        <p:nvGrpSpPr>
          <p:cNvPr id="3" name="Group 2"/>
          <p:cNvGrpSpPr/>
          <p:nvPr userDrawn="1"/>
        </p:nvGrpSpPr>
        <p:grpSpPr>
          <a:xfrm>
            <a:off x="835453" y="1706121"/>
            <a:ext cx="4041344" cy="3018279"/>
            <a:chOff x="3060700" y="1908175"/>
            <a:chExt cx="3024188" cy="3011488"/>
          </a:xfrm>
        </p:grpSpPr>
        <p:sp>
          <p:nvSpPr>
            <p:cNvPr id="4"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0"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31" name="Text Placeholder 3"/>
          <p:cNvSpPr>
            <a:spLocks noGrp="1"/>
          </p:cNvSpPr>
          <p:nvPr>
            <p:ph type="body" sz="quarter" idx="10"/>
          </p:nvPr>
        </p:nvSpPr>
        <p:spPr>
          <a:xfrm>
            <a:off x="5033783" y="2629677"/>
            <a:ext cx="6866292" cy="63569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11"/>
          </p:nvPr>
        </p:nvSpPr>
        <p:spPr>
          <a:xfrm>
            <a:off x="5033783" y="3265377"/>
            <a:ext cx="6866292" cy="714197"/>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2367672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726057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4124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573118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769953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98479" y="2"/>
            <a:ext cx="12518069"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48289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body slide 0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Text Placeholder 2"/>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ustDataLst>
      <p:tags r:id="rId1"/>
    </p:custDataLst>
    <p:extLst>
      <p:ext uri="{BB962C8B-B14F-4D97-AF65-F5344CB8AC3E}">
        <p14:creationId xmlns:p14="http://schemas.microsoft.com/office/powerpoint/2010/main" val="3411439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606F6-A87A-477D-8DC1-8DC051E4AD86}" type="datetimeFigureOut">
              <a:rPr lang="en-IN" smtClean="0"/>
              <a:t>15-02-2021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E0F340E-D823-4490-A84D-E83C3602DC87}" type="slidenum">
              <a:rPr lang="en-IN" smtClean="0"/>
              <a:t>‹#›</a:t>
            </a:fld>
            <a:endParaRPr lang="en-IN" dirty="0"/>
          </a:p>
        </p:txBody>
      </p:sp>
    </p:spTree>
    <p:extLst>
      <p:ext uri="{BB962C8B-B14F-4D97-AF65-F5344CB8AC3E}">
        <p14:creationId xmlns:p14="http://schemas.microsoft.com/office/powerpoint/2010/main" val="53735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60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3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265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1010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61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5085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455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theme" Target="../theme/theme2.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image" Target="../media/image8.png"/><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image" Target="../media/image7.png"/><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image" Target="../media/image6.jpg"/><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CF03382-91F6-9943-A877-3EA4C3E27849}"/>
              </a:ext>
            </a:extLst>
          </p:cNvPr>
          <p:cNvGrpSpPr/>
          <p:nvPr userDrawn="1"/>
        </p:nvGrpSpPr>
        <p:grpSpPr>
          <a:xfrm>
            <a:off x="0" y="-1191"/>
            <a:ext cx="12192000" cy="6859193"/>
            <a:chOff x="0" y="-1191"/>
            <a:chExt cx="12192000" cy="6859193"/>
          </a:xfrm>
        </p:grpSpPr>
        <p:pic>
          <p:nvPicPr>
            <p:cNvPr id="6" name="Picture 5">
              <a:extLst>
                <a:ext uri="{FF2B5EF4-FFF2-40B4-BE49-F238E27FC236}">
                  <a16:creationId xmlns:a16="http://schemas.microsoft.com/office/drawing/2014/main" id="{EE6ACD44-472C-4444-8596-29CD0B38C1D6}"/>
                </a:ext>
              </a:extLst>
            </p:cNvPr>
            <p:cNvPicPr>
              <a:picLocks noChangeAspect="1"/>
            </p:cNvPicPr>
            <p:nvPr userDrawn="1"/>
          </p:nvPicPr>
          <p:blipFill>
            <a:blip r:embed="rId15"/>
            <a:stretch>
              <a:fillRect/>
            </a:stretch>
          </p:blipFill>
          <p:spPr>
            <a:xfrm>
              <a:off x="0" y="3"/>
              <a:ext cx="12192000" cy="6857999"/>
            </a:xfrm>
            <a:prstGeom prst="rect">
              <a:avLst/>
            </a:prstGeom>
          </p:spPr>
        </p:pic>
        <p:pic>
          <p:nvPicPr>
            <p:cNvPr id="7" name="Picture 8">
              <a:extLst>
                <a:ext uri="{FF2B5EF4-FFF2-40B4-BE49-F238E27FC236}">
                  <a16:creationId xmlns:a16="http://schemas.microsoft.com/office/drawing/2014/main" id="{69046BD1-6148-4441-AF60-27D1BA5EE6F9}"/>
                </a:ext>
              </a:extLst>
            </p:cNvPr>
            <p:cNvPicPr>
              <a:picLocks noChangeAspect="1" noChangeArrowheads="1"/>
            </p:cNvPicPr>
            <p:nvPr userDrawn="1"/>
          </p:nvPicPr>
          <p:blipFill rotWithShape="1">
            <a:blip r:embed="rId16">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027" name="Rectangle 9"/>
          <p:cNvSpPr>
            <a:spLocks noChangeArrowheads="1"/>
          </p:cNvSpPr>
          <p:nvPr userDrawn="1"/>
        </p:nvSpPr>
        <p:spPr bwMode="auto">
          <a:xfrm>
            <a:off x="201084" y="6248403"/>
            <a:ext cx="768349"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fld id="{2A8AF884-707C-427E-AB00-53A70ED500E9}" type="slidenum">
              <a:rPr lang="en-US" altLang="en-US" sz="1800" b="1">
                <a:solidFill>
                  <a:schemeClr val="bg1"/>
                </a:solidFill>
                <a:latin typeface="Garamond" panose="02020404030301010803" pitchFamily="18" charset="0"/>
              </a:rPr>
              <a:pPr algn="ctr"/>
              <a:t>‹#›</a:t>
            </a:fld>
            <a:endParaRPr lang="en-US" altLang="en-US" sz="1800" b="1" dirty="0">
              <a:solidFill>
                <a:schemeClr val="bg1"/>
              </a:solidFill>
              <a:latin typeface="Garamond" panose="02020404030301010803" pitchFamily="18" charset="0"/>
            </a:endParaRPr>
          </a:p>
        </p:txBody>
      </p:sp>
      <p:sp>
        <p:nvSpPr>
          <p:cNvPr id="1028" name="Rectangle 2"/>
          <p:cNvSpPr>
            <a:spLocks noGrp="1" noChangeArrowheads="1"/>
          </p:cNvSpPr>
          <p:nvPr>
            <p:ph type="title"/>
          </p:nvPr>
        </p:nvSpPr>
        <p:spPr bwMode="auto">
          <a:xfrm>
            <a:off x="1016000" y="533400"/>
            <a:ext cx="103632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1016000" y="1676400"/>
            <a:ext cx="10363200" cy="419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933"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32" r:id="rId12"/>
    <p:sldLayoutId id="2147483957" r:id="rId13"/>
  </p:sldLayoutIdLst>
  <p:txStyles>
    <p:titleStyle>
      <a:lvl1pPr algn="ctr" rtl="0" eaLnBrk="0" fontAlgn="base" hangingPunct="0">
        <a:spcBef>
          <a:spcPct val="0"/>
        </a:spcBef>
        <a:spcAft>
          <a:spcPct val="0"/>
        </a:spcAft>
        <a:defRPr sz="3200">
          <a:solidFill>
            <a:schemeClr val="tx2"/>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2pPr>
      <a:lvl3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3pPr>
      <a:lvl4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4pPr>
      <a:lvl5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5pPr>
      <a:lvl6pPr marL="457200" algn="ctr" rtl="0" fontAlgn="base">
        <a:spcBef>
          <a:spcPct val="0"/>
        </a:spcBef>
        <a:spcAft>
          <a:spcPct val="0"/>
        </a:spcAft>
        <a:defRPr sz="2800">
          <a:solidFill>
            <a:schemeClr val="tx2"/>
          </a:solidFill>
          <a:latin typeface="Garamond" pitchFamily="18" charset="0"/>
        </a:defRPr>
      </a:lvl6pPr>
      <a:lvl7pPr marL="914400" algn="ctr" rtl="0" fontAlgn="base">
        <a:spcBef>
          <a:spcPct val="0"/>
        </a:spcBef>
        <a:spcAft>
          <a:spcPct val="0"/>
        </a:spcAft>
        <a:defRPr sz="2800">
          <a:solidFill>
            <a:schemeClr val="tx2"/>
          </a:solidFill>
          <a:latin typeface="Garamond" pitchFamily="18" charset="0"/>
        </a:defRPr>
      </a:lvl7pPr>
      <a:lvl8pPr marL="1371600" algn="ctr" rtl="0" fontAlgn="base">
        <a:spcBef>
          <a:spcPct val="0"/>
        </a:spcBef>
        <a:spcAft>
          <a:spcPct val="0"/>
        </a:spcAft>
        <a:defRPr sz="2800">
          <a:solidFill>
            <a:schemeClr val="tx2"/>
          </a:solidFill>
          <a:latin typeface="Garamond" pitchFamily="18" charset="0"/>
        </a:defRPr>
      </a:lvl8pPr>
      <a:lvl9pPr marL="1828800" algn="ctr" rtl="0" fontAlgn="base">
        <a:spcBef>
          <a:spcPct val="0"/>
        </a:spcBef>
        <a:spcAft>
          <a:spcPct val="0"/>
        </a:spcAft>
        <a:defRPr sz="28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rgbClr val="FF0000"/>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3">
            <a:extLst>
              <a:ext uri="{28A0092B-C50C-407E-A947-70E740481C1C}">
                <a14:useLocalDpi xmlns:a14="http://schemas.microsoft.com/office/drawing/2010/main"/>
              </a:ext>
            </a:extLst>
          </a:blip>
          <a:stretch>
            <a:fillRect/>
          </a:stretch>
        </p:blipFill>
        <p:spPr>
          <a:xfrm>
            <a:off x="-10331" y="0"/>
            <a:ext cx="12206883" cy="6858000"/>
          </a:xfrm>
          <a:prstGeom prst="rect">
            <a:avLst/>
          </a:prstGeom>
        </p:spPr>
      </p:pic>
      <p:sp>
        <p:nvSpPr>
          <p:cNvPr id="10" name="Rectangle 9"/>
          <p:cNvSpPr/>
          <p:nvPr userDrawn="1"/>
        </p:nvSpPr>
        <p:spPr>
          <a:xfrm>
            <a:off x="-10331" y="6445612"/>
            <a:ext cx="12202331" cy="412388"/>
          </a:xfrm>
          <a:prstGeom prst="rect">
            <a:avLst/>
          </a:prstGeom>
          <a:solidFill>
            <a:srgbClr val="50A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008C99"/>
              </a:solidFill>
            </a:endParaRPr>
          </a:p>
        </p:txBody>
      </p:sp>
      <p:grpSp>
        <p:nvGrpSpPr>
          <p:cNvPr id="7" name="Group 6"/>
          <p:cNvGrpSpPr/>
          <p:nvPr userDrawn="1"/>
        </p:nvGrpSpPr>
        <p:grpSpPr>
          <a:xfrm>
            <a:off x="60949" y="6501032"/>
            <a:ext cx="1189231" cy="302918"/>
            <a:chOff x="916083" y="709946"/>
            <a:chExt cx="4711702" cy="1600203"/>
          </a:xfrm>
        </p:grpSpPr>
        <p:pic>
          <p:nvPicPr>
            <p:cNvPr id="8" name="Picture 7"/>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916083" y="709946"/>
              <a:ext cx="2160276" cy="1600203"/>
            </a:xfrm>
            <a:prstGeom prst="rect">
              <a:avLst/>
            </a:prstGeom>
          </p:spPr>
        </p:pic>
        <p:pic>
          <p:nvPicPr>
            <p:cNvPr id="9" name="Picture 8"/>
            <p:cNvPicPr>
              <a:picLocks noChangeAspect="1"/>
            </p:cNvPicPr>
            <p:nvPr userDrawn="1"/>
          </p:nvPicPr>
          <p:blipFill>
            <a:blip r:embed="rId25" cstate="screen">
              <a:extLst>
                <a:ext uri="{28A0092B-C50C-407E-A947-70E740481C1C}">
                  <a14:useLocalDpi xmlns:a14="http://schemas.microsoft.com/office/drawing/2010/main"/>
                </a:ext>
              </a:extLst>
            </a:blip>
            <a:stretch>
              <a:fillRect/>
            </a:stretch>
          </p:blipFill>
          <p:spPr>
            <a:xfrm>
              <a:off x="3346126" y="709946"/>
              <a:ext cx="2281659" cy="1600203"/>
            </a:xfrm>
            <a:prstGeom prst="rect">
              <a:avLst/>
            </a:prstGeom>
          </p:spPr>
        </p:pic>
      </p:grpSp>
    </p:spTree>
    <p:custDataLst>
      <p:tags r:id="rId22"/>
    </p:custDataLst>
    <p:extLst>
      <p:ext uri="{BB962C8B-B14F-4D97-AF65-F5344CB8AC3E}">
        <p14:creationId xmlns:p14="http://schemas.microsoft.com/office/powerpoint/2010/main" val="118219126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 id="2147483952" r:id="rId17"/>
    <p:sldLayoutId id="2147483953" r:id="rId18"/>
    <p:sldLayoutId id="2147483954" r:id="rId19"/>
    <p:sldLayoutId id="2147483955" r:id="rId2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2.xml"/><Relationship Id="rId6" Type="http://schemas.openxmlformats.org/officeDocument/2006/relationships/image" Target="../media/image17.emf"/><Relationship Id="rId5" Type="http://schemas.openxmlformats.org/officeDocument/2006/relationships/image" Target="../media/image16.png"/><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3" Type="http://schemas.openxmlformats.org/officeDocument/2006/relationships/hyperlink" Target="http://www.cqii.org/" TargetMode="Externa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image" Target="../media/image17.emf"/></Relationships>
</file>

<file path=ppt/slides/_rels/slide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2362199" y="2743200"/>
            <a:ext cx="9829801" cy="1295400"/>
          </a:xfrm>
          <a:prstGeom prst="rect">
            <a:avLst/>
          </a:prstGeom>
          <a:solidFill>
            <a:schemeClr val="bg1">
              <a:lumMod val="65000"/>
            </a:schemeClr>
          </a:solidFill>
          <a:ln w="9525">
            <a:noFill/>
            <a:miter lim="800000"/>
            <a:headEnd/>
            <a:tailEnd/>
          </a:ln>
        </p:spPr>
        <p:txBody>
          <a:bodyPr anchor="ctr"/>
          <a:lstStyle/>
          <a:p>
            <a:pPr algn="ctr">
              <a:defRPr/>
            </a:pPr>
            <a:endParaRPr lang="en-US" sz="4400" dirty="0">
              <a:latin typeface="+mj-lt"/>
              <a:ea typeface="+mj-ea"/>
              <a:cs typeface="+mj-cs"/>
            </a:endParaRPr>
          </a:p>
        </p:txBody>
      </p:sp>
      <p:sp>
        <p:nvSpPr>
          <p:cNvPr id="6147" name="Title 1"/>
          <p:cNvSpPr txBox="1">
            <a:spLocks/>
          </p:cNvSpPr>
          <p:nvPr/>
        </p:nvSpPr>
        <p:spPr bwMode="auto">
          <a:xfrm>
            <a:off x="1828800" y="2608263"/>
            <a:ext cx="10363200" cy="1143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000" b="1" dirty="0">
                <a:solidFill>
                  <a:schemeClr val="bg1"/>
                </a:solidFill>
                <a:latin typeface="Garamond" panose="02020404030301010803" pitchFamily="18" charset="0"/>
              </a:rPr>
              <a:t>Zin Obelisk Game</a:t>
            </a:r>
          </a:p>
        </p:txBody>
      </p:sp>
      <p:grpSp>
        <p:nvGrpSpPr>
          <p:cNvPr id="13" name="Group 12">
            <a:extLst>
              <a:ext uri="{FF2B5EF4-FFF2-40B4-BE49-F238E27FC236}">
                <a16:creationId xmlns:a16="http://schemas.microsoft.com/office/drawing/2014/main" id="{E8AF825B-F0DE-2344-8D54-30A7B8C89283}"/>
              </a:ext>
            </a:extLst>
          </p:cNvPr>
          <p:cNvGrpSpPr/>
          <p:nvPr/>
        </p:nvGrpSpPr>
        <p:grpSpPr>
          <a:xfrm>
            <a:off x="9982200" y="4084320"/>
            <a:ext cx="1828800" cy="1818323"/>
            <a:chOff x="10080516" y="3810000"/>
            <a:chExt cx="2035284" cy="2023625"/>
          </a:xfrm>
        </p:grpSpPr>
        <p:pic>
          <p:nvPicPr>
            <p:cNvPr id="14" name="Picture 13">
              <a:extLst>
                <a:ext uri="{FF2B5EF4-FFF2-40B4-BE49-F238E27FC236}">
                  <a16:creationId xmlns:a16="http://schemas.microsoft.com/office/drawing/2014/main" id="{47AFE8EB-E0BB-144B-BB08-C3D916F75B39}"/>
                </a:ext>
              </a:extLst>
            </p:cNvPr>
            <p:cNvPicPr>
              <a:picLocks noChangeAspect="1"/>
            </p:cNvPicPr>
            <p:nvPr/>
          </p:nvPicPr>
          <p:blipFill>
            <a:blip r:embed="rId4">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10080516" y="3810000"/>
              <a:ext cx="2035284" cy="2023625"/>
            </a:xfrm>
            <a:prstGeom prst="rect">
              <a:avLst/>
            </a:prstGeom>
          </p:spPr>
        </p:pic>
        <p:grpSp>
          <p:nvGrpSpPr>
            <p:cNvPr id="15" name="Group 14">
              <a:extLst>
                <a:ext uri="{FF2B5EF4-FFF2-40B4-BE49-F238E27FC236}">
                  <a16:creationId xmlns:a16="http://schemas.microsoft.com/office/drawing/2014/main" id="{E8E21788-1A12-EE42-ABF7-787B8D3E5A55}"/>
                </a:ext>
              </a:extLst>
            </p:cNvPr>
            <p:cNvGrpSpPr/>
            <p:nvPr/>
          </p:nvGrpSpPr>
          <p:grpSpPr>
            <a:xfrm>
              <a:off x="10700805" y="4310159"/>
              <a:ext cx="762312" cy="971357"/>
              <a:chOff x="3679623" y="1399142"/>
              <a:chExt cx="1244475" cy="1585740"/>
            </a:xfrm>
          </p:grpSpPr>
          <p:pic>
            <p:nvPicPr>
              <p:cNvPr id="16" name="Picture 15">
                <a:extLst>
                  <a:ext uri="{FF2B5EF4-FFF2-40B4-BE49-F238E27FC236}">
                    <a16:creationId xmlns:a16="http://schemas.microsoft.com/office/drawing/2014/main" id="{ED3E3540-B2B5-254E-8AD9-CF5EEFE4A1B8}"/>
                  </a:ext>
                </a:extLst>
              </p:cNvPr>
              <p:cNvPicPr>
                <a:picLocks noChangeAspect="1"/>
              </p:cNvPicPr>
              <p:nvPr/>
            </p:nvPicPr>
            <p:blipFill>
              <a:blip r:embed="rId5" cstate="email">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17" name="Rectangle 16">
                <a:extLst>
                  <a:ext uri="{FF2B5EF4-FFF2-40B4-BE49-F238E27FC236}">
                    <a16:creationId xmlns:a16="http://schemas.microsoft.com/office/drawing/2014/main" id="{332567AE-DF7D-E844-B2A2-B2F6B087936E}"/>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18" name="Rectangle 17">
                <a:extLst>
                  <a:ext uri="{FF2B5EF4-FFF2-40B4-BE49-F238E27FC236}">
                    <a16:creationId xmlns:a16="http://schemas.microsoft.com/office/drawing/2014/main" id="{FF9DA5E0-AAF9-1B48-A70A-91E014192761}"/>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pic>
        <p:nvPicPr>
          <p:cNvPr id="11" name="Picture 7">
            <a:extLst>
              <a:ext uri="{FF2B5EF4-FFF2-40B4-BE49-F238E27FC236}">
                <a16:creationId xmlns:a16="http://schemas.microsoft.com/office/drawing/2014/main" id="{37404DDB-A10F-274C-9B3E-6B9FD72020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1828800"/>
            <a:ext cx="1912938"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2FC840AA-4C25-6044-B050-0122C0836375}"/>
              </a:ext>
            </a:extLst>
          </p:cNvPr>
          <p:cNvSpPr>
            <a:spLocks noChangeArrowheads="1"/>
          </p:cNvSpPr>
          <p:nvPr/>
        </p:nvSpPr>
        <p:spPr bwMode="auto">
          <a:xfrm>
            <a:off x="533400" y="5465763"/>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000" dirty="0"/>
              <a:t>Source: NQC Game Guide. NYSDOH AIDS Institute/National Quality Center (NQC) and the HRSA HIV/AIDS Bureau. August 2006; based on Francis, D., &amp; Young, D. “Improving Work Groups: A Practical Manual for Team Building.” San Diego, CA: </a:t>
            </a:r>
            <a:r>
              <a:rPr lang="en-US" altLang="en-US" sz="1000"/>
              <a:t>University Associates, </a:t>
            </a:r>
            <a:r>
              <a:rPr lang="en-US" altLang="en-US" sz="1000" dirty="0"/>
              <a:t>1979, p. 147–151.</a:t>
            </a:r>
          </a:p>
        </p:txBody>
      </p:sp>
    </p:spTree>
    <p:custDataLst>
      <p:tags r:id="rId1"/>
    </p:custDataLst>
    <p:extLst>
      <p:ext uri="{BB962C8B-B14F-4D97-AF65-F5344CB8AC3E}">
        <p14:creationId xmlns:p14="http://schemas.microsoft.com/office/powerpoint/2010/main" val="321475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graphicFrame>
        <p:nvGraphicFramePr>
          <p:cNvPr id="5" name="Table 5">
            <a:extLst>
              <a:ext uri="{FF2B5EF4-FFF2-40B4-BE49-F238E27FC236}">
                <a16:creationId xmlns:a16="http://schemas.microsoft.com/office/drawing/2014/main" id="{478024FB-26B6-A244-BF67-44345A02A153}"/>
              </a:ext>
            </a:extLst>
          </p:cNvPr>
          <p:cNvGraphicFramePr>
            <a:graphicFrameLocks noGrp="1"/>
          </p:cNvGraphicFramePr>
          <p:nvPr>
            <p:extLst>
              <p:ext uri="{D42A27DB-BD31-4B8C-83A1-F6EECF244321}">
                <p14:modId xmlns:p14="http://schemas.microsoft.com/office/powerpoint/2010/main" val="2305662741"/>
              </p:ext>
            </p:extLst>
          </p:nvPr>
        </p:nvGraphicFramePr>
        <p:xfrm>
          <a:off x="609600" y="1397000"/>
          <a:ext cx="11125200" cy="4211320"/>
        </p:xfrm>
        <a:graphic>
          <a:graphicData uri="http://schemas.openxmlformats.org/drawingml/2006/table">
            <a:tbl>
              <a:tblPr bandRow="1">
                <a:tableStyleId>{0E3FDE45-AF77-4B5C-9715-49D594BDF05E}</a:tableStyleId>
              </a:tblPr>
              <a:tblGrid>
                <a:gridCol w="5181600">
                  <a:extLst>
                    <a:ext uri="{9D8B030D-6E8A-4147-A177-3AD203B41FA5}">
                      <a16:colId xmlns:a16="http://schemas.microsoft.com/office/drawing/2014/main" val="1368169277"/>
                    </a:ext>
                  </a:extLst>
                </a:gridCol>
                <a:gridCol w="5943600">
                  <a:extLst>
                    <a:ext uri="{9D8B030D-6E8A-4147-A177-3AD203B41FA5}">
                      <a16:colId xmlns:a16="http://schemas.microsoft.com/office/drawing/2014/main" val="390602701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Game</a:t>
                      </a:r>
                      <a:r>
                        <a:rPr lang="en-US" dirty="0"/>
                        <a:t>: </a:t>
                      </a:r>
                      <a:r>
                        <a:rPr lang="en-US" b="1" dirty="0"/>
                        <a:t>Zin Obelisk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Length</a:t>
                      </a:r>
                      <a:r>
                        <a:rPr lang="en-US" dirty="0"/>
                        <a:t>: 20-30 minutes</a:t>
                      </a:r>
                    </a:p>
                  </a:txBody>
                  <a:tcPr/>
                </a:tc>
                <a:extLst>
                  <a:ext uri="{0D108BD9-81ED-4DB2-BD59-A6C34878D82A}">
                    <a16:rowId xmlns:a16="http://schemas.microsoft.com/office/drawing/2014/main" val="2536498274"/>
                  </a:ext>
                </a:extLst>
              </a:tr>
              <a:tr h="370840">
                <a:tc>
                  <a:txBody>
                    <a:bodyPr/>
                    <a:lstStyle/>
                    <a:p>
                      <a:r>
                        <a:rPr lang="en-US" b="1" dirty="0"/>
                        <a:t>Type of Game</a:t>
                      </a:r>
                      <a:r>
                        <a:rPr lang="en-US" dirty="0"/>
                        <a:t>: </a:t>
                      </a:r>
                      <a:r>
                        <a:rPr lang="en-US" sz="1800" kern="1200" dirty="0">
                          <a:solidFill>
                            <a:schemeClr val="tx1"/>
                          </a:solidFill>
                          <a:effectLst/>
                          <a:latin typeface="+mn-lt"/>
                          <a:ea typeface="+mn-ea"/>
                          <a:cs typeface="+mn-cs"/>
                        </a:rPr>
                        <a:t>A competition among teams to teach problem-solving and group decision-making.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Target Audience</a:t>
                      </a:r>
                      <a:r>
                        <a:rPr lang="en-US" dirty="0"/>
                        <a:t>: </a:t>
                      </a:r>
                      <a:r>
                        <a:rPr lang="en-US" sz="1800" kern="1200" dirty="0">
                          <a:solidFill>
                            <a:schemeClr val="tx1"/>
                          </a:solidFill>
                          <a:effectLst/>
                          <a:latin typeface="+mn-lt"/>
                          <a:ea typeface="+mn-ea"/>
                          <a:cs typeface="+mn-cs"/>
                        </a:rPr>
                        <a:t>Team members and others who work together as a team, as well as organizational leaders who will be overseeing and coaching the work of these teams.</a:t>
                      </a:r>
                    </a:p>
                  </a:txBody>
                  <a:tcPr/>
                </a:tc>
                <a:extLst>
                  <a:ext uri="{0D108BD9-81ED-4DB2-BD59-A6C34878D82A}">
                    <a16:rowId xmlns:a16="http://schemas.microsoft.com/office/drawing/2014/main" val="3346585630"/>
                  </a:ext>
                </a:extLst>
              </a:tr>
              <a:tr h="370840">
                <a:tc gridSpan="2">
                  <a:txBody>
                    <a:bodyPr/>
                    <a:lstStyle/>
                    <a:p>
                      <a:r>
                        <a:rPr lang="en-US" b="1" dirty="0"/>
                        <a:t>Learning Objectives </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Understand the strengths and weaknesses of teams as team members work to solve a difficult problem.</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Develop strategies for better listening and cooperation within teams.</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Show how to develop better knowledge through multiple cycles of hypothesis development and testing.</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Help teams understand leadership and facilitation in team problem solving.</a:t>
                      </a:r>
                    </a:p>
                  </a:txBody>
                  <a:tcPr/>
                </a:tc>
                <a:tc hMerge="1">
                  <a:txBody>
                    <a:bodyPr/>
                    <a:lstStyle/>
                    <a:p>
                      <a:endParaRPr lang="en-US" dirty="0"/>
                    </a:p>
                  </a:txBody>
                  <a:tcPr/>
                </a:tc>
                <a:extLst>
                  <a:ext uri="{0D108BD9-81ED-4DB2-BD59-A6C34878D82A}">
                    <a16:rowId xmlns:a16="http://schemas.microsoft.com/office/drawing/2014/main" val="1913869789"/>
                  </a:ext>
                </a:extLst>
              </a:tr>
              <a:tr h="370840">
                <a:tc gridSpan="2">
                  <a:txBody>
                    <a:bodyPr/>
                    <a:lstStyle/>
                    <a:p>
                      <a:r>
                        <a:rPr lang="en-US" b="1" dirty="0"/>
                        <a:t>Agenda</a:t>
                      </a:r>
                    </a:p>
                    <a:p>
                      <a:pPr marL="342900" indent="-342900">
                        <a:buFont typeface="+mj-lt"/>
                        <a:buAutoNum type="arabicPeriod"/>
                      </a:pPr>
                      <a:r>
                        <a:rPr lang="en-US" dirty="0"/>
                        <a:t>Setting the stage for the interactive exercise.</a:t>
                      </a:r>
                    </a:p>
                    <a:p>
                      <a:pPr marL="342900" indent="-342900">
                        <a:buFont typeface="+mj-lt"/>
                        <a:buAutoNum type="arabicPeriod"/>
                      </a:pPr>
                      <a:r>
                        <a:rPr lang="en-US" dirty="0"/>
                        <a:t>Playing the Zin Obelisk game. </a:t>
                      </a:r>
                    </a:p>
                    <a:p>
                      <a:pPr marL="342900" indent="-342900">
                        <a:buFont typeface="+mj-lt"/>
                        <a:buAutoNum type="arabicPeriod"/>
                      </a:pPr>
                      <a:r>
                        <a:rPr lang="en-US" dirty="0"/>
                        <a:t>Debrief and discussion on what lessons learned are and how they apply to HIV care.</a:t>
                      </a:r>
                    </a:p>
                    <a:p>
                      <a:pPr marL="342900" indent="-342900">
                        <a:buFont typeface="+mj-lt"/>
                        <a:buAutoNum type="arabicPeriod"/>
                      </a:pPr>
                      <a:r>
                        <a:rPr lang="en-US" dirty="0"/>
                        <a:t>Feedback and close.</a:t>
                      </a:r>
                    </a:p>
                  </a:txBody>
                  <a:tcPr/>
                </a:tc>
                <a:tc hMerge="1">
                  <a:txBody>
                    <a:bodyPr/>
                    <a:lstStyle/>
                    <a:p>
                      <a:endParaRPr lang="en-US" dirty="0"/>
                    </a:p>
                  </a:txBody>
                  <a:tcPr/>
                </a:tc>
                <a:extLst>
                  <a:ext uri="{0D108BD9-81ED-4DB2-BD59-A6C34878D82A}">
                    <a16:rowId xmlns:a16="http://schemas.microsoft.com/office/drawing/2014/main" val="3961016305"/>
                  </a:ext>
                </a:extLst>
              </a:tr>
            </a:tbl>
          </a:graphicData>
        </a:graphic>
      </p:graphicFrame>
      <p:sp>
        <p:nvSpPr>
          <p:cNvPr id="4" name="Rectangle 3">
            <a:extLst>
              <a:ext uri="{FF2B5EF4-FFF2-40B4-BE49-F238E27FC236}">
                <a16:creationId xmlns:a16="http://schemas.microsoft.com/office/drawing/2014/main" id="{833F8155-593D-1D4E-A00C-06B325F38024}"/>
              </a:ext>
            </a:extLst>
          </p:cNvPr>
          <p:cNvSpPr>
            <a:spLocks noChangeArrowheads="1"/>
          </p:cNvSpPr>
          <p:nvPr/>
        </p:nvSpPr>
        <p:spPr bwMode="auto">
          <a:xfrm>
            <a:off x="609600" y="5651212"/>
            <a:ext cx="11201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200" b="1" dirty="0"/>
              <a:t>For more information | Check out the CQII Virtual Game Guide (2021) at </a:t>
            </a:r>
            <a:r>
              <a:rPr lang="en-US" altLang="en-US" sz="1200" b="1" dirty="0">
                <a:hlinkClick r:id="rId3"/>
              </a:rPr>
              <a:t>www.CQII.org</a:t>
            </a:r>
            <a:r>
              <a:rPr lang="en-US" altLang="en-US" sz="1200" b="1" dirty="0"/>
              <a:t>, including additional games, resources and the corresponding facilitator guide</a:t>
            </a:r>
          </a:p>
        </p:txBody>
      </p:sp>
    </p:spTree>
    <p:custDataLst>
      <p:tags r:id="rId1"/>
    </p:custDataLst>
    <p:extLst>
      <p:ext uri="{BB962C8B-B14F-4D97-AF65-F5344CB8AC3E}">
        <p14:creationId xmlns:p14="http://schemas.microsoft.com/office/powerpoint/2010/main" val="325608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a:extLst>
              <a:ext uri="{FF2B5EF4-FFF2-40B4-BE49-F238E27FC236}">
                <a16:creationId xmlns:a16="http://schemas.microsoft.com/office/drawing/2014/main" id="{406CA4F5-E9DB-B24B-9E0F-C92439648670}"/>
              </a:ext>
            </a:extLst>
          </p:cNvPr>
          <p:cNvSpPr>
            <a:spLocks noGrp="1" noChangeArrowheads="1"/>
          </p:cNvSpPr>
          <p:nvPr>
            <p:ph type="title" idx="4294967295"/>
          </p:nvPr>
        </p:nvSpPr>
        <p:spPr/>
        <p:txBody>
          <a:bodyPr/>
          <a:lstStyle/>
          <a:p>
            <a:pPr eaLnBrk="1" hangingPunct="1"/>
            <a:r>
              <a:rPr lang="en-US" altLang="en-US" dirty="0">
                <a:solidFill>
                  <a:schemeClr val="tx1"/>
                </a:solidFill>
                <a:ea typeface="ＭＳ Ｐゴシック" panose="020B0600070205080204" pitchFamily="34" charset="-128"/>
              </a:rPr>
              <a:t>Group Competition: Zin Obelisk Game</a:t>
            </a:r>
          </a:p>
        </p:txBody>
      </p:sp>
      <p:sp>
        <p:nvSpPr>
          <p:cNvPr id="8194" name="Content Placeholder 2">
            <a:extLst>
              <a:ext uri="{FF2B5EF4-FFF2-40B4-BE49-F238E27FC236}">
                <a16:creationId xmlns:a16="http://schemas.microsoft.com/office/drawing/2014/main" id="{4D9B044F-5070-D54E-B593-7584F3A58A39}"/>
              </a:ext>
            </a:extLst>
          </p:cNvPr>
          <p:cNvSpPr>
            <a:spLocks noGrp="1" noChangeArrowheads="1"/>
          </p:cNvSpPr>
          <p:nvPr>
            <p:ph idx="4294967295"/>
          </p:nvPr>
        </p:nvSpPr>
        <p:spPr>
          <a:xfrm>
            <a:off x="2438400" y="1600200"/>
            <a:ext cx="8940800" cy="4191000"/>
          </a:xfrm>
        </p:spPr>
        <p:txBody>
          <a:bodyPr/>
          <a:lstStyle/>
          <a:p>
            <a:pPr eaLnBrk="1" hangingPunct="1"/>
            <a:r>
              <a:rPr lang="en-US" altLang="en-US" dirty="0">
                <a:ea typeface="ＭＳ Ｐゴシック" panose="020B0600070205080204" pitchFamily="34" charset="-128"/>
              </a:rPr>
              <a:t>Step 1: Identify one volunteer in your group (5 to 8 participants per group).</a:t>
            </a:r>
          </a:p>
          <a:p>
            <a:pPr eaLnBrk="1" hangingPunct="1"/>
            <a:r>
              <a:rPr lang="en-US" altLang="en-US" dirty="0">
                <a:ea typeface="ＭＳ Ｐゴシック" panose="020B0600070205080204" pitchFamily="34" charset="-128"/>
              </a:rPr>
              <a:t>Step 2: Each of you are given cards containing information related to this game; you may share this information orally, but do not show your cards to others.</a:t>
            </a:r>
          </a:p>
          <a:p>
            <a:pPr eaLnBrk="1" hangingPunct="1"/>
            <a:r>
              <a:rPr lang="en-US" altLang="en-US" dirty="0">
                <a:ea typeface="ＭＳ Ｐゴシック" panose="020B0600070205080204" pitchFamily="34" charset="-128"/>
              </a:rPr>
              <a:t>Step 3: Review the scenario and identify the correct answer (20 minutes).</a:t>
            </a:r>
          </a:p>
          <a:p>
            <a:pPr eaLnBrk="1" hangingPunct="1"/>
            <a:r>
              <a:rPr lang="en-US" altLang="en-US" dirty="0">
                <a:ea typeface="ＭＳ Ｐゴシック" panose="020B0600070205080204" pitchFamily="34" charset="-128"/>
              </a:rPr>
              <a:t>Step 4: Debrief with large group.</a:t>
            </a:r>
          </a:p>
          <a:p>
            <a:pPr eaLnBrk="1" hangingPunct="1"/>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pic>
        <p:nvPicPr>
          <p:cNvPr id="5" name="Picture 7">
            <a:extLst>
              <a:ext uri="{FF2B5EF4-FFF2-40B4-BE49-F238E27FC236}">
                <a16:creationId xmlns:a16="http://schemas.microsoft.com/office/drawing/2014/main" id="{29C8D1B8-3552-2F46-9F14-55FCAF7820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252" y="1447800"/>
            <a:ext cx="1912938"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903073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a:extLst>
              <a:ext uri="{FF2B5EF4-FFF2-40B4-BE49-F238E27FC236}">
                <a16:creationId xmlns:a16="http://schemas.microsoft.com/office/drawing/2014/main" id="{B798BD4D-8C09-3346-898F-8884A82AA17A}"/>
              </a:ext>
            </a:extLst>
          </p:cNvPr>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Group Exercise: Scenario</a:t>
            </a:r>
          </a:p>
        </p:txBody>
      </p:sp>
      <p:sp>
        <p:nvSpPr>
          <p:cNvPr id="10242" name="Rectangle 3">
            <a:extLst>
              <a:ext uri="{FF2B5EF4-FFF2-40B4-BE49-F238E27FC236}">
                <a16:creationId xmlns:a16="http://schemas.microsoft.com/office/drawing/2014/main" id="{B1B2EC00-29FD-0548-A239-19C0D84E736F}"/>
              </a:ext>
            </a:extLst>
          </p:cNvPr>
          <p:cNvSpPr>
            <a:spLocks noGrp="1" noChangeArrowheads="1"/>
          </p:cNvSpPr>
          <p:nvPr>
            <p:ph type="body" idx="1"/>
          </p:nvPr>
        </p:nvSpPr>
        <p:spPr>
          <a:xfrm>
            <a:off x="2514600" y="1752600"/>
            <a:ext cx="8991600" cy="4191000"/>
          </a:xfrm>
        </p:spPr>
        <p:txBody>
          <a:bodyPr/>
          <a:lstStyle/>
          <a:p>
            <a:pPr>
              <a:lnSpc>
                <a:spcPct val="90000"/>
              </a:lnSpc>
            </a:pPr>
            <a:r>
              <a:rPr lang="en-US" altLang="en-US" sz="2800" dirty="0">
                <a:ea typeface="ＭＳ Ｐゴシック" panose="020B0600070205080204" pitchFamily="34" charset="-128"/>
              </a:rPr>
              <a:t>In the ancient city of Atlantis, a solid, rectangular obelisk, called a zin, was built in honor of the goddess Tina. The structure took less than two weeks to complete. </a:t>
            </a:r>
          </a:p>
          <a:p>
            <a:pPr>
              <a:lnSpc>
                <a:spcPct val="90000"/>
              </a:lnSpc>
            </a:pPr>
            <a:endParaRPr lang="en-US" altLang="en-US" sz="2200" dirty="0">
              <a:ea typeface="ＭＳ Ｐゴシック" panose="020B0600070205080204" pitchFamily="34" charset="-128"/>
            </a:endParaRPr>
          </a:p>
          <a:p>
            <a:r>
              <a:rPr lang="en-US" altLang="en-US" sz="2800" dirty="0">
                <a:ea typeface="ＭＳ Ｐゴシック" panose="020B0600070205080204" pitchFamily="34" charset="-128"/>
              </a:rPr>
              <a:t>On which day of the week was the obelisk completed?</a:t>
            </a:r>
          </a:p>
          <a:p>
            <a:endParaRPr lang="en-US" altLang="en-US" sz="2200" dirty="0">
              <a:ea typeface="ＭＳ Ｐゴシック" panose="020B0600070205080204" pitchFamily="34" charset="-128"/>
            </a:endParaRPr>
          </a:p>
          <a:p>
            <a:r>
              <a:rPr lang="en-US" altLang="en-US" sz="2800" dirty="0">
                <a:ea typeface="ＭＳ Ｐゴシック" panose="020B0600070205080204" pitchFamily="34" charset="-128"/>
              </a:rPr>
              <a:t>Which team is first?</a:t>
            </a:r>
          </a:p>
        </p:txBody>
      </p:sp>
      <p:pic>
        <p:nvPicPr>
          <p:cNvPr id="6" name="Picture 7">
            <a:extLst>
              <a:ext uri="{FF2B5EF4-FFF2-40B4-BE49-F238E27FC236}">
                <a16:creationId xmlns:a16="http://schemas.microsoft.com/office/drawing/2014/main" id="{88808DFF-DF74-504D-BF18-8B7E009A41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52" y="1447800"/>
            <a:ext cx="1912938"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7411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a:extLst>
              <a:ext uri="{FF2B5EF4-FFF2-40B4-BE49-F238E27FC236}">
                <a16:creationId xmlns:a16="http://schemas.microsoft.com/office/drawing/2014/main" id="{392986C8-F1F5-A34A-8B37-4732BF983C3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Answer and Rationale</a:t>
            </a:r>
          </a:p>
        </p:txBody>
      </p:sp>
      <p:sp>
        <p:nvSpPr>
          <p:cNvPr id="11266" name="Rectangle 3">
            <a:extLst>
              <a:ext uri="{FF2B5EF4-FFF2-40B4-BE49-F238E27FC236}">
                <a16:creationId xmlns:a16="http://schemas.microsoft.com/office/drawing/2014/main" id="{A3FFBAA0-244B-4847-94B5-B6C6E4D3D2B4}"/>
              </a:ext>
            </a:extLst>
          </p:cNvPr>
          <p:cNvSpPr>
            <a:spLocks noGrp="1" noChangeArrowheads="1"/>
          </p:cNvSpPr>
          <p:nvPr>
            <p:ph type="body" idx="1"/>
          </p:nvPr>
        </p:nvSpPr>
        <p:spPr>
          <a:xfrm>
            <a:off x="2438400" y="1676400"/>
            <a:ext cx="9677400" cy="4191000"/>
          </a:xfrm>
        </p:spPr>
        <p:txBody>
          <a:bodyPr/>
          <a:lstStyle/>
          <a:p>
            <a:pPr eaLnBrk="1" hangingPunct="1">
              <a:lnSpc>
                <a:spcPct val="80000"/>
              </a:lnSpc>
              <a:buFontTx/>
              <a:buNone/>
            </a:pPr>
            <a:r>
              <a:rPr lang="en-US" altLang="en-US" b="1" dirty="0">
                <a:ea typeface="ＭＳ Ｐゴシック" panose="020B0600070205080204" pitchFamily="34" charset="-128"/>
              </a:rPr>
              <a:t>The answer is </a:t>
            </a:r>
            <a:r>
              <a:rPr lang="en-US" altLang="en-US" b="1" dirty="0" err="1">
                <a:ea typeface="ＭＳ Ｐゴシック" panose="020B0600070205080204" pitchFamily="34" charset="-128"/>
              </a:rPr>
              <a:t>Neptiminus</a:t>
            </a:r>
            <a:r>
              <a:rPr lang="en-US" altLang="en-US" b="1" dirty="0">
                <a:ea typeface="ＭＳ Ｐゴシック" panose="020B0600070205080204" pitchFamily="34" charset="-128"/>
              </a:rPr>
              <a:t>.</a:t>
            </a:r>
          </a:p>
          <a:p>
            <a:pPr eaLnBrk="1" hangingPunct="1">
              <a:lnSpc>
                <a:spcPct val="80000"/>
              </a:lnSpc>
              <a:buFontTx/>
              <a:buNone/>
            </a:pPr>
            <a:endParaRPr lang="en-US" altLang="en-US" b="1" dirty="0">
              <a:ea typeface="ＭＳ Ｐゴシック" panose="020B0600070205080204" pitchFamily="34" charset="-128"/>
            </a:endParaRPr>
          </a:p>
          <a:p>
            <a:pPr eaLnBrk="1" hangingPunct="1">
              <a:lnSpc>
                <a:spcPct val="80000"/>
              </a:lnSpc>
              <a:buFontTx/>
              <a:buNone/>
            </a:pPr>
            <a:r>
              <a:rPr lang="en-US" altLang="en-US" sz="2000" dirty="0">
                <a:ea typeface="ＭＳ Ｐゴシック" panose="020B0600070205080204" pitchFamily="34" charset="-128"/>
              </a:rPr>
              <a:t>Rationale:</a:t>
            </a:r>
          </a:p>
          <a:p>
            <a:pPr eaLnBrk="1" hangingPunct="1">
              <a:lnSpc>
                <a:spcPct val="80000"/>
              </a:lnSpc>
              <a:buFontTx/>
              <a:buNone/>
            </a:pPr>
            <a:r>
              <a:rPr lang="en-US" altLang="en-US" sz="2000" dirty="0">
                <a:ea typeface="ＭＳ Ｐゴシック" panose="020B0600070205080204" pitchFamily="34" charset="-128"/>
              </a:rPr>
              <a:t>1. The dimensions of the zin indicate that it contains 50,000 cubic feet of stone blocks.</a:t>
            </a:r>
          </a:p>
          <a:p>
            <a:pPr eaLnBrk="1" hangingPunct="1">
              <a:lnSpc>
                <a:spcPct val="80000"/>
              </a:lnSpc>
              <a:buFontTx/>
              <a:buNone/>
            </a:pPr>
            <a:r>
              <a:rPr lang="en-US" altLang="en-US" sz="2000" dirty="0">
                <a:ea typeface="ＭＳ Ｐゴシック" panose="020B0600070205080204" pitchFamily="34" charset="-128"/>
              </a:rPr>
              <a:t>2. The blocks are 1 cubic foot each, therefore, 50,000 blocks are required.</a:t>
            </a:r>
          </a:p>
          <a:p>
            <a:pPr eaLnBrk="1" hangingPunct="1">
              <a:lnSpc>
                <a:spcPct val="80000"/>
              </a:lnSpc>
              <a:buFontTx/>
              <a:buNone/>
            </a:pPr>
            <a:r>
              <a:rPr lang="en-US" altLang="en-US" sz="2000" dirty="0">
                <a:ea typeface="ＭＳ Ｐゴシック" panose="020B0600070205080204" pitchFamily="34" charset="-128"/>
              </a:rPr>
              <a:t>3. Each worker works 7 </a:t>
            </a:r>
            <a:r>
              <a:rPr lang="en-US" altLang="en-US" sz="2000" dirty="0" err="1">
                <a:ea typeface="ＭＳ Ｐゴシック" panose="020B0600070205080204" pitchFamily="34" charset="-128"/>
              </a:rPr>
              <a:t>schlibs</a:t>
            </a:r>
            <a:r>
              <a:rPr lang="en-US" altLang="en-US" sz="2000" dirty="0">
                <a:ea typeface="ＭＳ Ｐゴシック" panose="020B0600070205080204" pitchFamily="34" charset="-128"/>
              </a:rPr>
              <a:t> in a day (2 </a:t>
            </a:r>
            <a:r>
              <a:rPr lang="en-US" altLang="en-US" sz="2000" dirty="0" err="1">
                <a:ea typeface="ＭＳ Ｐゴシック" panose="020B0600070205080204" pitchFamily="34" charset="-128"/>
              </a:rPr>
              <a:t>schlibs</a:t>
            </a:r>
            <a:r>
              <a:rPr lang="en-US" altLang="en-US" sz="2000" dirty="0">
                <a:ea typeface="ＭＳ Ｐゴシック" panose="020B0600070205080204" pitchFamily="34" charset="-128"/>
              </a:rPr>
              <a:t> are devoted to rest).</a:t>
            </a:r>
          </a:p>
          <a:p>
            <a:pPr eaLnBrk="1" hangingPunct="1">
              <a:lnSpc>
                <a:spcPct val="80000"/>
              </a:lnSpc>
              <a:buFontTx/>
              <a:buNone/>
            </a:pPr>
            <a:r>
              <a:rPr lang="en-US" altLang="en-US" sz="2000" dirty="0">
                <a:ea typeface="ＭＳ Ｐゴシック" panose="020B0600070205080204" pitchFamily="34" charset="-128"/>
              </a:rPr>
              <a:t>4. Each worker lays 150 blocks per </a:t>
            </a:r>
            <a:r>
              <a:rPr lang="en-US" altLang="en-US" sz="2000" dirty="0" err="1">
                <a:ea typeface="ＭＳ Ｐゴシック" panose="020B0600070205080204" pitchFamily="34" charset="-128"/>
              </a:rPr>
              <a:t>schlib</a:t>
            </a:r>
            <a:r>
              <a:rPr lang="en-US" altLang="en-US" sz="2000" dirty="0">
                <a:ea typeface="ＭＳ Ｐゴシック" panose="020B0600070205080204" pitchFamily="34" charset="-128"/>
              </a:rPr>
              <a:t>, therefore each worker lays 1050 blocks per day.</a:t>
            </a:r>
          </a:p>
          <a:p>
            <a:pPr eaLnBrk="1" hangingPunct="1">
              <a:lnSpc>
                <a:spcPct val="80000"/>
              </a:lnSpc>
              <a:buFontTx/>
              <a:buNone/>
            </a:pPr>
            <a:r>
              <a:rPr lang="en-US" altLang="en-US" sz="2000" dirty="0">
                <a:ea typeface="ＭＳ Ｐゴシック" panose="020B0600070205080204" pitchFamily="34" charset="-128"/>
              </a:rPr>
              <a:t>5. There are 8 workers per day, therefore 8,400 blocks are laid per working day.</a:t>
            </a:r>
          </a:p>
          <a:p>
            <a:pPr eaLnBrk="1" hangingPunct="1">
              <a:lnSpc>
                <a:spcPct val="80000"/>
              </a:lnSpc>
              <a:buFontTx/>
              <a:buNone/>
            </a:pPr>
            <a:r>
              <a:rPr lang="en-US" altLang="en-US" sz="2000" dirty="0">
                <a:ea typeface="ＭＳ Ｐゴシック" panose="020B0600070205080204" pitchFamily="34" charset="-128"/>
              </a:rPr>
              <a:t>6. The 50,000th block, therefore, is laid on the sixth working day.</a:t>
            </a:r>
          </a:p>
          <a:p>
            <a:pPr eaLnBrk="1" hangingPunct="1">
              <a:lnSpc>
                <a:spcPct val="80000"/>
              </a:lnSpc>
              <a:buFontTx/>
              <a:buNone/>
            </a:pPr>
            <a:r>
              <a:rPr lang="en-US" altLang="en-US" sz="2000" dirty="0">
                <a:ea typeface="ＭＳ Ｐゴシック" panose="020B0600070205080204" pitchFamily="34" charset="-128"/>
              </a:rPr>
              <a:t>7. Since work does not take place on </a:t>
            </a:r>
            <a:r>
              <a:rPr lang="en-US" altLang="en-US" sz="2000" dirty="0" err="1">
                <a:ea typeface="ＭＳ Ｐゴシック" panose="020B0600070205080204" pitchFamily="34" charset="-128"/>
              </a:rPr>
              <a:t>Daydoldrum</a:t>
            </a:r>
            <a:r>
              <a:rPr lang="en-US" altLang="en-US" sz="2000" dirty="0">
                <a:ea typeface="ＭＳ Ｐゴシック" panose="020B0600070205080204" pitchFamily="34" charset="-128"/>
              </a:rPr>
              <a:t>, the sixth working day is </a:t>
            </a:r>
            <a:r>
              <a:rPr lang="en-US" altLang="en-US" sz="2000" dirty="0" err="1">
                <a:ea typeface="ＭＳ Ｐゴシック" panose="020B0600070205080204" pitchFamily="34" charset="-128"/>
              </a:rPr>
              <a:t>Neptiminus</a:t>
            </a:r>
            <a:r>
              <a:rPr lang="en-US" altLang="en-US" sz="2000" dirty="0">
                <a:ea typeface="ＭＳ Ｐゴシック" panose="020B0600070205080204" pitchFamily="34" charset="-128"/>
              </a:rPr>
              <a:t>.</a:t>
            </a:r>
          </a:p>
        </p:txBody>
      </p:sp>
      <p:pic>
        <p:nvPicPr>
          <p:cNvPr id="5" name="Picture 7">
            <a:extLst>
              <a:ext uri="{FF2B5EF4-FFF2-40B4-BE49-F238E27FC236}">
                <a16:creationId xmlns:a16="http://schemas.microsoft.com/office/drawing/2014/main" id="{EDCC721D-35BE-9C4C-8E56-3C5385455D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52" y="1447800"/>
            <a:ext cx="1912938"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088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a:extLst>
              <a:ext uri="{FF2B5EF4-FFF2-40B4-BE49-F238E27FC236}">
                <a16:creationId xmlns:a16="http://schemas.microsoft.com/office/drawing/2014/main" id="{820A4A2E-E6EB-0E40-AFE3-0960067E185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Debriefing</a:t>
            </a:r>
          </a:p>
        </p:txBody>
      </p:sp>
      <p:sp>
        <p:nvSpPr>
          <p:cNvPr id="12290" name="Rectangle 3">
            <a:extLst>
              <a:ext uri="{FF2B5EF4-FFF2-40B4-BE49-F238E27FC236}">
                <a16:creationId xmlns:a16="http://schemas.microsoft.com/office/drawing/2014/main" id="{A03DD544-64FE-EF46-B598-3345CB105ECD}"/>
              </a:ext>
            </a:extLst>
          </p:cNvPr>
          <p:cNvSpPr>
            <a:spLocks noGrp="1" noChangeArrowheads="1"/>
          </p:cNvSpPr>
          <p:nvPr>
            <p:ph type="body" idx="1"/>
          </p:nvPr>
        </p:nvSpPr>
        <p:spPr>
          <a:xfrm>
            <a:off x="2286000" y="1447800"/>
            <a:ext cx="8763000" cy="4191000"/>
          </a:xfrm>
        </p:spPr>
        <p:txBody>
          <a:bodyPr/>
          <a:lstStyle/>
          <a:p>
            <a:pPr lvl="0"/>
            <a:r>
              <a:rPr lang="en-US" dirty="0"/>
              <a:t>What behavior helped or hindered the group accomplish the task? How did leadership emerge in the team? What feelings did you experience as the task progressed? What suggestions would you make to improve team performance?</a:t>
            </a:r>
          </a:p>
          <a:p>
            <a:r>
              <a:rPr lang="en-US" dirty="0"/>
              <a:t>Do they use teams to solve complex problems? If so, how do they work? What works well, and what could be improved</a:t>
            </a:r>
            <a:r>
              <a:rPr lang="en-US"/>
              <a:t>? </a:t>
            </a:r>
          </a:p>
          <a:p>
            <a:r>
              <a:rPr lang="en-US"/>
              <a:t>Do </a:t>
            </a:r>
            <a:r>
              <a:rPr lang="en-US" dirty="0"/>
              <a:t>they try to develop and test hypotheses about changes that might lead to improvement? If so, how does this work? If not, how could you get them to try this approach?</a:t>
            </a:r>
          </a:p>
        </p:txBody>
      </p:sp>
      <p:pic>
        <p:nvPicPr>
          <p:cNvPr id="5" name="Picture 7">
            <a:extLst>
              <a:ext uri="{FF2B5EF4-FFF2-40B4-BE49-F238E27FC236}">
                <a16:creationId xmlns:a16="http://schemas.microsoft.com/office/drawing/2014/main" id="{92D55C03-56FA-2F4C-A973-857A304510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52" y="1447800"/>
            <a:ext cx="1912938"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9079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23F3CEA8-8AEB-40BE-A8FA-E27755563C00}"/>
              </a:ext>
            </a:extLst>
          </p:cNvPr>
          <p:cNvGrpSpPr/>
          <p:nvPr/>
        </p:nvGrpSpPr>
        <p:grpSpPr>
          <a:xfrm>
            <a:off x="1676400" y="1411688"/>
            <a:ext cx="2759005" cy="2743200"/>
            <a:chOff x="2667001" y="582632"/>
            <a:chExt cx="3322602" cy="3303568"/>
          </a:xfrm>
        </p:grpSpPr>
        <p:pic>
          <p:nvPicPr>
            <p:cNvPr id="27" name="Picture 26">
              <a:extLst>
                <a:ext uri="{FF2B5EF4-FFF2-40B4-BE49-F238E27FC236}">
                  <a16:creationId xmlns:a16="http://schemas.microsoft.com/office/drawing/2014/main" id="{38E44FAC-4694-4460-9CFE-749295B328C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667001" y="582632"/>
              <a:ext cx="3322602" cy="3303568"/>
            </a:xfrm>
            <a:prstGeom prst="rect">
              <a:avLst/>
            </a:prstGeom>
          </p:spPr>
        </p:pic>
        <p:grpSp>
          <p:nvGrpSpPr>
            <p:cNvPr id="28" name="Group 27">
              <a:extLst>
                <a:ext uri="{FF2B5EF4-FFF2-40B4-BE49-F238E27FC236}">
                  <a16:creationId xmlns:a16="http://schemas.microsoft.com/office/drawing/2014/main" id="{DC51E7C5-A531-40DC-A380-EA92EBF3A875}"/>
                </a:ext>
              </a:extLst>
            </p:cNvPr>
            <p:cNvGrpSpPr/>
            <p:nvPr/>
          </p:nvGrpSpPr>
          <p:grpSpPr>
            <a:xfrm>
              <a:off x="3679623" y="1399142"/>
              <a:ext cx="1244475" cy="1585740"/>
              <a:chOff x="3679623" y="1399142"/>
              <a:chExt cx="1244475" cy="1585740"/>
            </a:xfrm>
          </p:grpSpPr>
          <p:pic>
            <p:nvPicPr>
              <p:cNvPr id="29" name="Picture 28">
                <a:extLst>
                  <a:ext uri="{FF2B5EF4-FFF2-40B4-BE49-F238E27FC236}">
                    <a16:creationId xmlns:a16="http://schemas.microsoft.com/office/drawing/2014/main" id="{D254A240-39C1-489F-83F4-3AD0D62D1B0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30" name="Rectangle 29">
                <a:extLst>
                  <a:ext uri="{FF2B5EF4-FFF2-40B4-BE49-F238E27FC236}">
                    <a16:creationId xmlns:a16="http://schemas.microsoft.com/office/drawing/2014/main" id="{244778A0-416D-4989-9966-15E33CA693FF}"/>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31" name="Rectangle 30">
                <a:extLst>
                  <a:ext uri="{FF2B5EF4-FFF2-40B4-BE49-F238E27FC236}">
                    <a16:creationId xmlns:a16="http://schemas.microsoft.com/office/drawing/2014/main" id="{1F3AD08C-438D-4F1E-8D74-E353B46EFC54}"/>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2" name="Rectangle 1">
            <a:extLst>
              <a:ext uri="{FF2B5EF4-FFF2-40B4-BE49-F238E27FC236}">
                <a16:creationId xmlns:a16="http://schemas.microsoft.com/office/drawing/2014/main" id="{C4B3F234-A207-466B-A3FB-64E18A9D3FEA}"/>
              </a:ext>
            </a:extLst>
          </p:cNvPr>
          <p:cNvSpPr/>
          <p:nvPr/>
        </p:nvSpPr>
        <p:spPr>
          <a:xfrm>
            <a:off x="762000" y="5030813"/>
            <a:ext cx="10972800" cy="830997"/>
          </a:xfrm>
          <a:prstGeom prst="rect">
            <a:avLst/>
          </a:prstGeom>
        </p:spPr>
        <p:txBody>
          <a:bodyPr wrap="square">
            <a:spAutoFit/>
          </a:bodyPr>
          <a:lstStyle/>
          <a:p>
            <a:r>
              <a:rPr lang="en-US" sz="1600" dirty="0">
                <a:latin typeface="Garamond" panose="02020404030301010803" pitchFamily="18" charset="0"/>
              </a:rPr>
              <a:t>This project is supported by the Health Resources and Services Administration (HRSA) of the U.S. Department of Health and Human Services (HHS) as part of an award totaling </a:t>
            </a:r>
            <a:r>
              <a:rPr lang="en-US" sz="1600" dirty="0">
                <a:solidFill>
                  <a:srgbClr val="000000"/>
                </a:solidFill>
                <a:latin typeface="Garamond" panose="02020404030301010803" pitchFamily="18" charset="0"/>
              </a:rPr>
              <a:t>$1.5M</a:t>
            </a:r>
            <a:r>
              <a:rPr lang="en-US" sz="1600" dirty="0">
                <a:latin typeface="Garamond" panose="02020404030301010803" pitchFamily="18" charset="0"/>
              </a:rPr>
              <a:t>. The contents are those of the author(s) and do not necessarily represent the official views of, nor an endorsement, by HRSA, HHS or the U.S. Government.</a:t>
            </a:r>
          </a:p>
        </p:txBody>
      </p:sp>
      <p:sp>
        <p:nvSpPr>
          <p:cNvPr id="14" name="Rectangle 3">
            <a:extLst>
              <a:ext uri="{FF2B5EF4-FFF2-40B4-BE49-F238E27FC236}">
                <a16:creationId xmlns:a16="http://schemas.microsoft.com/office/drawing/2014/main" id="{CE0E0264-8709-DD44-95CF-D499A7F77857}"/>
              </a:ext>
            </a:extLst>
          </p:cNvPr>
          <p:cNvSpPr>
            <a:spLocks noGrp="1" noChangeArrowheads="1"/>
          </p:cNvSpPr>
          <p:nvPr>
            <p:ph idx="1"/>
          </p:nvPr>
        </p:nvSpPr>
        <p:spPr>
          <a:xfrm>
            <a:off x="4800599" y="2362200"/>
            <a:ext cx="3810000" cy="1792688"/>
          </a:xfrm>
        </p:spPr>
        <p:txBody>
          <a:bodyPr>
            <a:noAutofit/>
          </a:bodyPr>
          <a:lstStyle/>
          <a:p>
            <a:pPr marL="0" indent="0">
              <a:buNone/>
            </a:pPr>
            <a:r>
              <a:rPr lang="en-US" altLang="en-US" dirty="0"/>
              <a:t>212-417-4730 (phone)</a:t>
            </a:r>
          </a:p>
          <a:p>
            <a:pPr marL="0" indent="0">
              <a:buNone/>
            </a:pPr>
            <a:r>
              <a:rPr lang="en-US" altLang="en-US" dirty="0"/>
              <a:t>212-417-4684 (fax)</a:t>
            </a:r>
          </a:p>
          <a:p>
            <a:pPr marL="0" indent="0">
              <a:buNone/>
            </a:pPr>
            <a:r>
              <a:rPr lang="en-US" altLang="en-US" dirty="0" err="1"/>
              <a:t>www.CQII.org</a:t>
            </a:r>
            <a:r>
              <a:rPr lang="en-US" altLang="en-US" dirty="0"/>
              <a:t> </a:t>
            </a:r>
          </a:p>
          <a:p>
            <a:pPr marL="0" indent="0">
              <a:buNone/>
            </a:pPr>
            <a:r>
              <a:rPr lang="en-US" altLang="en-US" dirty="0"/>
              <a:t>Info@CQII.org</a:t>
            </a:r>
          </a:p>
        </p:txBody>
      </p:sp>
      <p:sp>
        <p:nvSpPr>
          <p:cNvPr id="15" name="Rectangle 3">
            <a:extLst>
              <a:ext uri="{FF2B5EF4-FFF2-40B4-BE49-F238E27FC236}">
                <a16:creationId xmlns:a16="http://schemas.microsoft.com/office/drawing/2014/main" id="{69546F34-0226-984C-B7AF-20A861576E53}"/>
              </a:ext>
            </a:extLst>
          </p:cNvPr>
          <p:cNvSpPr txBox="1">
            <a:spLocks noChangeArrowheads="1"/>
          </p:cNvSpPr>
          <p:nvPr/>
        </p:nvSpPr>
        <p:spPr bwMode="auto">
          <a:xfrm>
            <a:off x="4800599" y="1868889"/>
            <a:ext cx="6629401" cy="5047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Clr>
                <a:srgbClr val="FF0000"/>
              </a:buClr>
              <a:buFontTx/>
              <a:buNone/>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a:lstStyle>
          <a:p>
            <a:pPr algn="l"/>
            <a:r>
              <a:rPr lang="en-US" altLang="en-US" b="1" kern="0" dirty="0"/>
              <a:t>Center for Quality Improvement &amp; Innovation </a:t>
            </a:r>
          </a:p>
        </p:txBody>
      </p:sp>
    </p:spTree>
    <p:custDataLst>
      <p:tags r:id="rId1"/>
    </p:custDataLst>
    <p:extLst>
      <p:ext uri="{BB962C8B-B14F-4D97-AF65-F5344CB8AC3E}">
        <p14:creationId xmlns:p14="http://schemas.microsoft.com/office/powerpoint/2010/main" val="33492276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USESECONDARYMONITOR" val="True"/>
  <p:tag name="ANSWERNOWSTYLE" val="-1"/>
  <p:tag name="RESPCOUNTERFORMAT" val="0"/>
  <p:tag name="NUMRESPONSES" val="1"/>
  <p:tag name="CHARTVALUEFORMAT" val="0%"/>
  <p:tag name="AUTOUPDATEALIASES" val="True"/>
  <p:tag name="RACEANIMATIONSPEED" val="3"/>
  <p:tag name="MAXRESPONDERS" val="5"/>
  <p:tag name="BUBBLEGROUPING" val="3"/>
  <p:tag name="CUSTOMCELLBACKCOLOR1" val="-657956"/>
  <p:tag name="USESCHEMECOLORS" val="True"/>
  <p:tag name="GRIDOPACITY" val="90"/>
  <p:tag name="GRIDPOSITION" val="1"/>
  <p:tag name="CHARTLABELS" val="0"/>
  <p:tag name="INCLUDEPPT" val="True"/>
  <p:tag name="REALTIMEBACKUP" val="False"/>
  <p:tag name="CHARTSCALE" val="True"/>
  <p:tag name="FIBINCLUDEOTHER" val="True"/>
  <p:tag name="PRRESPONSE3" val="8"/>
  <p:tag name="PRRESPONSE7" val="4"/>
  <p:tag name="SHOWFLASHWARNING" val="True"/>
  <p:tag name="SAVECSVWITHSESSION" val="False"/>
  <p:tag name="COUNTDOWNSTYLE" val="-1"/>
  <p:tag name="INPUTSOURCE" val="1"/>
  <p:tag name="AUTOADVANCE" val="False"/>
  <p:tag name="RACEENDPOINTS" val="0"/>
  <p:tag name="TEAMSINLEADERBOARD" val="5"/>
  <p:tag name="DEFAULTNUMTEAMS" val="5"/>
  <p:tag name="CUSTOMCELLBACKCOLOR3" val="-268652"/>
  <p:tag name="DISPLAYDEVICEID" val="True"/>
  <p:tag name="GRIDFONTSIZE" val="12"/>
  <p:tag name="INCLUDENONRESPONDERS" val="False"/>
  <p:tag name="INCORRECTPOINTVALUE" val="0"/>
  <p:tag name="ADVANCEDSETTINGSVIEW" val="True"/>
  <p:tag name="PRRESPONSE1" val="10"/>
  <p:tag name="PRRESPONSE6" val="5"/>
  <p:tag name="ALWAYSOPENPOLL" val="False"/>
  <p:tag name="SHOWBARVISIBLE" val="True"/>
  <p:tag name="ANSWERNOWTEXT" val="Answer Now"/>
  <p:tag name="ALLOWDUPLICATES" val="False"/>
  <p:tag name="ROTATIONINTERVAL" val="2"/>
  <p:tag name="PARTICIPANTSINLEADERBOARD" val="5"/>
  <p:tag name="CUSTOMGRIDBACKCOLOR" val="-722948"/>
  <p:tag name="DISPLAYNAME" val="True"/>
  <p:tag name="GRIDSIZE" val="{Width=800, Height=600}"/>
  <p:tag name="MULTIRESPDIVISOR" val="1"/>
  <p:tag name="ZEROBASED" val="False"/>
  <p:tag name="FIBDISPLAYKEYWORDS" val="True"/>
  <p:tag name="PRRESPONSE8" val="3"/>
  <p:tag name="BULLETTYPE" val="3"/>
  <p:tag name="BACKUPSESSIONS" val="True"/>
  <p:tag name="RACERSMAXDISPLAYED" val="0"/>
  <p:tag name="BUBBLEVALUEFORMAT" val="0.0"/>
  <p:tag name="DISPLAYDEVICENUMBER" val="True"/>
  <p:tag name="CHARTCOLORS" val="0"/>
  <p:tag name="REALTIMEBACKUPPATH" val="(None)"/>
  <p:tag name="PRRESPONSE2" val="9"/>
  <p:tag name="PRRESPONSE10" val="1"/>
  <p:tag name="CSVFORMAT" val="0"/>
  <p:tag name="BACKUPMAINTENANCE" val="7"/>
  <p:tag name="BUBBLENAMEVISIBLE" val="True"/>
  <p:tag name="CUSTOMCELLBACKCOLOR4" val="-8355712"/>
  <p:tag name="RESETCHARTS" val="True"/>
  <p:tag name="FIBDISPLAYRESULTS" val="True"/>
  <p:tag name="PRRESPONSE9" val="2"/>
  <p:tag name="RESPCOUNTERSTYLE" val="-1"/>
  <p:tag name="STDCHART" val="1"/>
  <p:tag name="CUSTOMCELLBACKCOLOR2" val="-13395457"/>
  <p:tag name="ALLOWUSERFEEDBACK" val="True"/>
  <p:tag name="PRRESPONSE4" val="7"/>
  <p:tag name="EXPANDSHOWBAR" val="True"/>
  <p:tag name="SKIPREMAININGRACESLIDES" val="True"/>
  <p:tag name="AUTOSIZEGRID" val="True"/>
  <p:tag name="FIBNUMRESULTS" val="5"/>
  <p:tag name="RESPTABLESTYLE" val="-1"/>
  <p:tag name="CUSTOMCELLFORECOLOR" val="-16777216"/>
  <p:tag name="AUTOADJUSTPARTRANGE" val="True"/>
  <p:tag name="COUNTDOWNSECONDS" val="10"/>
  <p:tag name="POLLINGCYCLE" val="2"/>
  <p:tag name="POWERPOINTVERSION" val="14.0"/>
  <p:tag name="CORRECTPOINTVALUE" val="100"/>
  <p:tag name="BUBBLESIZEVISIBLE" val="True"/>
  <p:tag name="REVIEWONLY" val="False"/>
  <p:tag name="GRIDROTATIONINTERVAL" val="2"/>
  <p:tag name="MMPROD_NEXTUNIQUEID" val="10009"/>
  <p:tag name="PRRESPONSE5" val="6"/>
  <p:tag name="DELIMITERS" val="3.1"/>
  <p:tag name="TPFULLVERSION" val="4.3.1.1109"/>
  <p:tag name="MMPROD_UIDATA" val="&lt;database version=&quot;7.0&quot;&gt;&lt;object type=&quot;1&quot; unique_id=&quot;10001&quot;&gt;&lt;object type=&quot;8&quot; unique_id=&quot;10002&quot;&gt;&lt;/object&gt;&lt;object type=&quot;2&quot; unique_id=&quot;10003&quot;&gt;&lt;object type=&quot;3&quot; unique_id=&quot;10530&quot;&gt;&lt;property id=&quot;20148&quot; value=&quot;5&quot;/&gt;&lt;property id=&quot;20300&quot; value=&quot;Slide 1&quot;/&gt;&lt;property id=&quot;20307&quot; value=&quot;664&quot;/&gt;&lt;/object&gt;&lt;object type=&quot;3&quot; unique_id=&quot;16680&quot;&gt;&lt;property id=&quot;20148&quot; value=&quot;5&quot;/&gt;&lt;property id=&quot;20300&quot; value=&quot;Slide 3 - &amp;quot;Parking Lot Review &amp;amp; Discussion&amp;quot;&quot;/&gt;&lt;property id=&quot;20307&quot; value=&quot;676&quot;/&gt;&lt;/object&gt;&lt;object type=&quot;3&quot; unique_id=&quot;16681&quot;&gt;&lt;property id=&quot;20148&quot; value=&quot;5&quot;/&gt;&lt;property id=&quot;20300&quot; value=&quot;Slide 2 - &amp;quot;Agenda – Day 2&amp;quot;&quot;/&gt;&lt;property id=&quot;20307&quot; value=&quot;677&quot;/&gt;&lt;/object&gt;&lt;object type=&quot;3&quot; unique_id=&quot;23149&quot;&gt;&lt;property id=&quot;20148&quot; value=&quot;5&quot;/&gt;&lt;property id=&quot;20300&quot; value=&quot;Slide 4&quot;/&gt;&lt;property id=&quot;20307&quot; value=&quot;678&quot;/&gt;&lt;/object&gt;&lt;object type=&quot;3&quot; unique_id=&quot;23150&quot;&gt;&lt;property id=&quot;20148&quot; value=&quot;5&quot;/&gt;&lt;property id=&quot;20300&quot; value=&quot;Slide 5 - &amp;quot;Group Competition: The Marshmallow Challenge&amp;quot;&quot;/&gt;&lt;property id=&quot;20307&quot; value=&quot;679&quot;/&gt;&lt;/object&gt;&lt;object type=&quot;3&quot; unique_id=&quot;23151&quot;&gt;&lt;property id=&quot;20148&quot; value=&quot;5&quot;/&gt;&lt;property id=&quot;20300&quot; value=&quot;Slide 6 - &amp;quot;Rules for The Marshmallow Challenge&amp;quot;&quot;/&gt;&lt;property id=&quot;20307&quot; value=&quot;680&quot;/&gt;&lt;/object&gt;&lt;object type=&quot;3&quot; unique_id=&quot;23152&quot;&gt;&lt;property id=&quot;20148&quot; value=&quot;5&quot;/&gt;&lt;property id=&quot;20300&quot; value=&quot;Slide 7 - &amp;quot;Group Competition: The Marshmallow Challenge&amp;quot;&quot;/&gt;&lt;property id=&quot;20307&quot; value=&quot;681&quot;/&gt;&lt;/object&gt;&lt;object type=&quot;3&quot; unique_id=&quot;23153&quot;&gt;&lt;property id=&quot;20148&quot; value=&quot;5&quot;/&gt;&lt;property id=&quot;20300&quot; value=&quot;Slide 8 - &amp;quot;Debriefing Your Experience&amp;quot;&quot;/&gt;&lt;property id=&quot;20307&quot; value=&quot;682&quot;/&gt;&lt;/object&gt;&lt;object type=&quot;3&quot; unique_id=&quot;23154&quot;&gt;&lt;property id=&quot;20148&quot; value=&quot;5&quot;/&gt;&lt;property id=&quot;20300&quot; value=&quot;Slide 9&quot;/&gt;&lt;property id=&quot;20307&quot; value=&quot;684&quot;/&gt;&lt;/object&gt;&lt;object type=&quot;3&quot; unique_id=&quot;23155&quot;&gt;&lt;property id=&quot;20148&quot; value=&quot;5&quot;/&gt;&lt;property id=&quot;20300&quot; value=&quot;Slide 10 - &amp;quot;Framework for Coaching Quality Improvement&amp;quot;&quot;/&gt;&lt;property id=&quot;20307&quot; value=&quot;685&quot;/&gt;&lt;/object&gt;&lt;object type=&quot;3&quot; unique_id=&quot;23156&quot;&gt;&lt;property id=&quot;20148&quot; value=&quot;5&quot;/&gt;&lt;property id=&quot;20300&quot; value=&quot;Slide 11 - &amp;quot;Capacity Builder&amp;quot;&quot;/&gt;&lt;property id=&quot;20307&quot; value=&quot;686&quot;/&gt;&lt;/object&gt;&lt;object type=&quot;3&quot; unique_id=&quot;23157&quot;&gt;&lt;property id=&quot;20148&quot; value=&quot;5&quot;/&gt;&lt;property id=&quot;20300&quot; value=&quot;Slide 12 - &amp;quot;Quality Improvement Resources&amp;quot;&quot;/&gt;&lt;property id=&quot;20307&quot; value=&quot;687&quot;/&gt;&lt;/object&gt;&lt;object type=&quot;3&quot; unique_id=&quot;23158&quot;&gt;&lt;property id=&quot;20148&quot; value=&quot;5&quot;/&gt;&lt;property id=&quot;20300&quot; value=&quot;Slide 13 - &amp;quot;NQC Website - NationalQualityCenter.org &amp;quot;&quot;/&gt;&lt;property id=&quot;20307&quot; value=&quot;688&quot;/&gt;&lt;/object&gt;&lt;object type=&quot;3&quot; unique_id=&quot;23159&quot;&gt;&lt;property id=&quot;20148&quot; value=&quot;5&quot;/&gt;&lt;property id=&quot;20300&quot; value=&quot;Slide 14 - &amp;quot;HEALTHQUAL Website&amp;quot;&quot;/&gt;&lt;property id=&quot;20307&quot; value=&quot;689&quot;/&gt;&lt;/object&gt;&lt;object type=&quot;3&quot; unique_id=&quot;23160&quot;&gt;&lt;property id=&quot;20148&quot; value=&quot;5&quot;/&gt;&lt;property id=&quot;20300&quot; value=&quot;Slide 15 - &amp;quot;Quality Academy &amp;quot;&quot;/&gt;&lt;property id=&quot;20307&quot; value=&quot;690&quot;/&gt;&lt;/object&gt;&lt;object type=&quot;3&quot; unique_id=&quot;23161&quot;&gt;&lt;property id=&quot;20148&quot; value=&quot;5&quot;/&gt;&lt;property id=&quot;20300&quot; value=&quot;Slide 16 - &amp;quot;Technical Assistance Calls&amp;quot;&quot;/&gt;&lt;property id=&quot;20307&quot; value=&quot;691&quot;/&gt;&lt;/object&gt;&lt;object type=&quot;3&quot; unique_id=&quot;23162&quot;&gt;&lt;property id=&quot;20148&quot; value=&quot;5&quot;/&gt;&lt;property id=&quot;20300&quot; value=&quot;Slide 17 - &amp;quot;Training-of-Trainer (TOT) Program&amp;quot;&quot;/&gt;&lt;property id=&quot;20307&quot; value=&quot;692&quot;/&gt;&lt;/object&gt;&lt;object type=&quot;3&quot; unique_id=&quot;23163&quot;&gt;&lt;property id=&quot;20148&quot; value=&quot;5&quot;/&gt;&lt;property id=&quot;20300&quot; value=&quot;Slide 18 - &amp;quot;Training of Quality Leaders (TQL) Program&amp;quot;&quot;/&gt;&lt;property id=&quot;20307&quot; value=&quot;693&quot;/&gt;&lt;/object&gt;&lt;object type=&quot;3&quot; unique_id=&quot;23164&quot;&gt;&lt;property id=&quot;20148&quot; value=&quot;5&quot;/&gt;&lt;property id=&quot;20300&quot; value=&quot;Slide 19 - &amp;quot;On-Site Technical Assistance&amp;quot;&quot;/&gt;&lt;property id=&quot;20307&quot; value=&quot;694&quot;/&gt;&lt;/object&gt;&lt;object type=&quot;3&quot; unique_id=&quot;23165&quot;&gt;&lt;property id=&quot;20148&quot; value=&quot;5&quot;/&gt;&lt;property id=&quot;20300&quot; value=&quot;Slide 20 - &amp;quot;Regional Trainings&amp;quot;&quot;/&gt;&lt;property id=&quot;20307&quot; value=&quot;695&quot;/&gt;&lt;/object&gt;&lt;object type=&quot;3&quot; unique_id=&quot;23166&quot;&gt;&lt;property id=&quot;20148&quot; value=&quot;5&quot;/&gt;&lt;property id=&quot;20300&quot; value=&quot;Slide 21 - &amp;quot;NQC Glasscubes&amp;quot;&quot;/&gt;&lt;property id=&quot;20307&quot; value=&quot;696&quot;/&gt;&lt;/object&gt;&lt;object type=&quot;3&quot; unique_id=&quot;23167&quot;&gt;&lt;property id=&quot;20148&quot; value=&quot;5&quot;/&gt;&lt;property id=&quot;20300&quot; value=&quot;Slide 22 - &amp;quot; NQC/HAB Quality Awards&amp;quot;&quot;/&gt;&lt;property id=&quot;20307&quot; value=&quot;697&quot;/&gt;&lt;/object&gt;&lt;object type=&quot;3&quot; unique_id=&quot;23168&quot;&gt;&lt;property id=&quot;20148&quot; value=&quot;5&quot;/&gt;&lt;property id=&quot;20300&quot; value=&quot;Slide 23 - &amp;quot;Quality Improvement Publications&amp;quot;&quot;/&gt;&lt;property id=&quot;20307&quot; value=&quot;698&quot;/&gt;&lt;/object&gt;&lt;object type=&quot;3&quot; unique_id=&quot;23169&quot;&gt;&lt;property id=&quot;20148&quot; value=&quot;5&quot;/&gt;&lt;property id=&quot;20300&quot; value=&quot;Slide 24 - &amp;quot;Quality Improvement Publications&amp;quot;&quot;/&gt;&lt;property id=&quot;20307&quot; value=&quot;699&quot;/&gt;&lt;/object&gt;&lt;object type=&quot;3&quot; unique_id=&quot;23170&quot;&gt;&lt;property id=&quot;20148&quot; value=&quot;5&quot;/&gt;&lt;property id=&quot;20300&quot; value=&quot;Slide 25 - &amp;quot;Quality Improvement Publications&amp;quot;&quot;/&gt;&lt;property id=&quot;20307&quot; value=&quot;700&quot;/&gt;&lt;/object&gt;&lt;object type=&quot;3&quot; unique_id=&quot;23171&quot;&gt;&lt;property id=&quot;20148&quot; value=&quot;5&quot;/&gt;&lt;property id=&quot;20300&quot; value=&quot;Slide 26 - &amp;quot;Quality Improvement Publications&amp;quot;&quot;/&gt;&lt;property id=&quot;20307&quot; value=&quot;701&quot;/&gt;&lt;/object&gt;&lt;object type=&quot;3&quot; unique_id=&quot;23172&quot;&gt;&lt;property id=&quot;20148&quot; value=&quot;5&quot;/&gt;&lt;property id=&quot;20300&quot; value=&quot;Slide 27 - &amp;quot;Quality Improvement Publications&amp;quot;&quot;/&gt;&lt;property id=&quot;20307&quot; value=&quot;702&quot;/&gt;&lt;/object&gt;&lt;object type=&quot;3&quot; unique_id=&quot;23173&quot;&gt;&lt;property id=&quot;20148&quot; value=&quot;5&quot;/&gt;&lt;property id=&quot;20300&quot; value=&quot;Slide 28 - &amp;quot;Quality Improvement Publications&amp;quot;&quot;/&gt;&lt;property id=&quot;20307&quot; value=&quot;703&quot;/&gt;&lt;/object&gt;&lt;object type=&quot;3&quot; unique_id=&quot;23174&quot;&gt;&lt;property id=&quot;20148&quot; value=&quot;5&quot;/&gt;&lt;property id=&quot;20300&quot; value=&quot;Slide 29 - &amp;quot;Group Exercise: The Resource Game&amp;quot;&quot;/&gt;&lt;property id=&quot;20307&quot; value=&quot;704&quot;/&gt;&lt;/object&gt;&lt;object type=&quot;3&quot; unique_id=&quot;23175&quot;&gt;&lt;property id=&quot;20148&quot; value=&quot;5&quot;/&gt;&lt;property id=&quot;20300&quot; value=&quot;Slide 30 - &amp;quot;QI Learning Resources&amp;quot;&quot;/&gt;&lt;property id=&quot;20307&quot; value=&quot;705&quot;/&gt;&lt;/object&gt;&lt;object type=&quot;3&quot; unique_id=&quot;23176&quot;&gt;&lt;property id=&quot;20148&quot; value=&quot;5&quot;/&gt;&lt;property id=&quot;20300&quot; value=&quot;Slide 31 - &amp;quot;QI Teaching Resources&amp;quot;&quot;/&gt;&lt;property id=&quot;20307&quot; value=&quot;706&quot;/&gt;&lt;/object&gt;&lt;object type=&quot;3&quot; unique_id=&quot;23177&quot;&gt;&lt;property id=&quot;20148&quot; value=&quot;5&quot;/&gt;&lt;property id=&quot;20300&quot; value=&quot;Slide 32 - &amp;quot;Consumer Involvement Training Materials&amp;quot;&quot;/&gt;&lt;property id=&quot;20307&quot; value=&quot;707&quot;/&gt;&lt;/object&gt;&lt;object type=&quot;3&quot; unique_id=&quot;23178&quot;&gt;&lt;property id=&quot;20148&quot; value=&quot;5&quot;/&gt;&lt;property id=&quot;20300&quot; value=&quot;Slide 33 - &amp;quot;Last words from a grantee…&amp;quot;&quot;/&gt;&lt;property id=&quot;20307&quot; value=&quot;708&quot;/&gt;&lt;/object&gt;&lt;object type=&quot;3&quot; unique_id=&quot;23179&quot;&gt;&lt;property id=&quot;20148&quot; value=&quot;5&quot;/&gt;&lt;property id=&quot;20300&quot; value=&quot;Slide 34 - &amp;quot;And Break!&amp;quot;&quot;/&gt;&lt;property id=&quot;20307&quot; value=&quot;710&quot;/&gt;&lt;/object&gt;&lt;object type=&quot;3&quot; unique_id=&quot;23201&quot;&gt;&lt;property id=&quot;20148&quot; value=&quot;5&quot;/&gt;&lt;property id=&quot;20300&quot; value=&quot;Slide 67&quot;/&gt;&lt;property id=&quot;20307&quot; value=&quot;733&quot;/&gt;&lt;/object&gt;&lt;object type=&quot;3&quot; unique_id=&quot;23202&quot;&gt;&lt;property id=&quot;20148&quot; value=&quot;5&quot;/&gt;&lt;property id=&quot;20300&quot; value=&quot;Slide 68 - &amp;quot;Framework for Coaching Quality Improvement&amp;quot;&quot;/&gt;&lt;property id=&quot;20307&quot; value=&quot;734&quot;/&gt;&lt;/object&gt;&lt;object type=&quot;3&quot; unique_id=&quot;23203&quot;&gt;&lt;property id=&quot;20148&quot; value=&quot;5&quot;/&gt;&lt;property id=&quot;20300&quot; value=&quot;Slide 69 - &amp;quot;Quality Improvement Catalyst&amp;quot;&quot;/&gt;&lt;property id=&quot;20307&quot; value=&quot;735&quot;/&gt;&lt;/object&gt;&lt;object type=&quot;3&quot; unique_id=&quot;23204&quot;&gt;&lt;property id=&quot;20148&quot; value=&quot;5&quot;/&gt;&lt;property id=&quot;20300&quot; value=&quot;Slide 70 - &amp;quot;Agenda&amp;quot;&quot;/&gt;&lt;property id=&quot;20307&quot; value=&quot;736&quot;/&gt;&lt;/object&gt;&lt;object type=&quot;3&quot; unique_id=&quot;23205&quot;&gt;&lt;property id=&quot;20148&quot; value=&quot;5&quot;/&gt;&lt;property id=&quot;20300&quot; value=&quot;Slide 71&quot;/&gt;&lt;property id=&quot;20307&quot; value=&quot;737&quot;/&gt;&lt;/object&gt;&lt;object type=&quot;3&quot; unique_id=&quot;23206&quot;&gt;&lt;property id=&quot;20148&quot; value=&quot;5&quot;/&gt;&lt;property id=&quot;20300&quot; value=&quot;Slide 72&quot;/&gt;&lt;property id=&quot;20307&quot; value=&quot;738&quot;/&gt;&lt;/object&gt;&lt;object type=&quot;3&quot; unique_id=&quot;23207&quot;&gt;&lt;property id=&quot;20148&quot; value=&quot;5&quot;/&gt;&lt;property id=&quot;20300&quot; value=&quot;Slide 73 - &amp;quot;What are Study Groups?&amp;quot;&quot;/&gt;&lt;property id=&quot;20307&quot; value=&quot;739&quot;/&gt;&lt;/object&gt;&lt;object type=&quot;3&quot; unique_id=&quot;23208&quot;&gt;&lt;property id=&quot;20148&quot; value=&quot;5&quot;/&gt;&lt;property id=&quot;20300&quot; value=&quot;Slide 74 - &amp;quot;My Responsibility as a Study Group Member&amp;quot;&quot;/&gt;&lt;property id=&quot;20307&quot; value=&quot;740&quot;/&gt;&lt;/object&gt;&lt;object type=&quot;3&quot; unique_id=&quot;23209&quot;&gt;&lt;property id=&quot;20148&quot; value=&quot;5&quot;/&gt;&lt;property id=&quot;20300&quot; value=&quot;Slide 75 - &amp;quot;But Most Importantly…&amp;quot;&quot;/&gt;&lt;property id=&quot;20307&quot; value=&quot;741&quot;/&gt;&lt;/object&gt;&lt;object type=&quot;3&quot; unique_id=&quot;23210&quot;&gt;&lt;property id=&quot;20148&quot; value=&quot;5&quot;/&gt;&lt;property id=&quot;20300&quot; value=&quot;Slide 76 - &amp;quot;For Highest Chance of Success&amp;amp;#x09;&amp;quot;&quot;/&gt;&lt;property id=&quot;20307&quot; value=&quot;742&quot;/&gt;&lt;/object&gt;&lt;object type=&quot;3&quot; unique_id=&quot;23211&quot;&gt;&lt;property id=&quot;20148&quot; value=&quot;5&quot;/&gt;&lt;property id=&quot;20300&quot; value=&quot;Slide 77 - &amp;quot;Study Group Exercise - Part I&amp;quot;&quot;/&gt;&lt;property id=&quot;20307&quot; value=&quot;743&quot;/&gt;&lt;/object&gt;&lt;object type=&quot;3&quot; unique_id=&quot;23212&quot;&gt;&lt;property id=&quot;20148&quot; value=&quot;5&quot;/&gt;&lt;property id=&quot;20300&quot; value=&quot;Slide 78 - &amp;quot;Study Group Exercise - Part II&amp;quot;&quot;/&gt;&lt;property id=&quot;20307&quot; value=&quot;744&quot;/&gt;&lt;/object&gt;&lt;object type=&quot;3&quot; unique_id=&quot;23213&quot;&gt;&lt;property id=&quot;20148&quot; value=&quot;5&quot;/&gt;&lt;property id=&quot;20300&quot; value=&quot;Slide 79 - &amp;quot;No Worries – More time for your Study Group…&amp;#x0D;&amp;#x0A;&amp;#x0D;&amp;#x0A;Module 24 – Day 3&amp;quot;&quot;/&gt;&lt;property id=&quot;20307&quot; value=&quot;745&quot;/&gt;&lt;/object&gt;&lt;object type=&quot;3&quot; unique_id=&quot;23214&quot;&gt;&lt;property id=&quot;20148&quot; value=&quot;5&quot;/&gt;&lt;property id=&quot;20300&quot; value=&quot;Slide 80 - &amp;quot;Debriefing&amp;quot;&quot;/&gt;&lt;property id=&quot;20307&quot; value=&quot;746&quot;/&gt;&lt;/object&gt;&lt;object type=&quot;3&quot; unique_id=&quot;23215&quot;&gt;&lt;property id=&quot;20148&quot; value=&quot;5&quot;/&gt;&lt;property id=&quot;20300&quot; value=&quot;Slide 81 - &amp;quot;Lunch&amp;quot;&quot;/&gt;&lt;property id=&quot;20307&quot; value=&quot;748&quot;/&gt;&lt;/object&gt;&lt;object type=&quot;3&quot; unique_id=&quot;23216&quot;&gt;&lt;property id=&quot;20148&quot; value=&quot;5&quot;/&gt;&lt;property id=&quot;20300&quot; value=&quot;Slide 82&quot;/&gt;&lt;property id=&quot;20307&quot; value=&quot;749&quot;/&gt;&lt;/object&gt;&lt;object type=&quot;3&quot; unique_id=&quot;23217&quot;&gt;&lt;property id=&quot;20148&quot; value=&quot;5&quot;/&gt;&lt;property id=&quot;20300&quot; value=&quot;Slide 83 - &amp;quot;Learning Objectives: You will learn about…&amp;quot;&quot;/&gt;&lt;property id=&quot;20307&quot; value=&quot;750&quot;/&gt;&lt;/object&gt;&lt;object type=&quot;3&quot; unique_id=&quot;23218&quot;&gt;&lt;property id=&quot;20148&quot; value=&quot;5&quot;/&gt;&lt;property id=&quot;20300&quot; value=&quot;Slide 84 - &amp;quot;Framework for Coaching Quality Improvement&amp;quot;&quot;/&gt;&lt;property id=&quot;20307&quot; value=&quot;751&quot;/&gt;&lt;/object&gt;&lt;object type=&quot;3&quot; unique_id=&quot;23219&quot;&gt;&lt;property id=&quot;20148&quot; value=&quot;5&quot;/&gt;&lt;property id=&quot;20300&quot; value=&quot;Slide 85 - &amp;quot;Objective Assessor&amp;quot;&quot;/&gt;&lt;property id=&quot;20307&quot; value=&quot;752&quot;/&gt;&lt;/object&gt;&lt;object type=&quot;3&quot; unique_id=&quot;23220&quot;&gt;&lt;property id=&quot;20148&quot; value=&quot;5&quot;/&gt;&lt;property id=&quot;20300&quot; value=&quot;Slide 86 - &amp;quot;Quality Program Assessment Tools&amp;quot;&quot;/&gt;&lt;property id=&quot;20307&quot; value=&quot;753&quot;/&gt;&lt;/object&gt;&lt;object type=&quot;3&quot; unique_id=&quot;23221&quot;&gt;&lt;property id=&quot;20148&quot; value=&quot;5&quot;/&gt;&lt;property id=&quot;20300&quot; value=&quot;Slide 87 - &amp;quot;Quality Program Assessment Tool&amp;quot;&quot;/&gt;&lt;property id=&quot;20307&quot; value=&quot;754&quot;/&gt;&lt;/object&gt;&lt;object type=&quot;3&quot; unique_id=&quot;23222&quot;&gt;&lt;property id=&quot;20148&quot; value=&quot;5&quot;/&gt;&lt;property id=&quot;20300&quot; value=&quot;Slide 88 - &amp;quot;Practice&amp;quot;&quot;/&gt;&lt;property id=&quot;20307&quot; value=&quot;755&quot;/&gt;&lt;/object&gt;&lt;object type=&quot;3&quot; unique_id=&quot;23223&quot;&gt;&lt;property id=&quot;20148&quot; value=&quot;5&quot;/&gt;&lt;property id=&quot;20300&quot; value=&quot;Slide 89 - &amp;quot;Video: Organizational Assessment&amp;quot;&quot;/&gt;&lt;property id=&quot;20307&quot; value=&quot;756&quot;/&gt;&lt;/object&gt;&lt;object type=&quot;3&quot; unique_id=&quot;23224&quot;&gt;&lt;property id=&quot;20148&quot; value=&quot;5&quot;/&gt;&lt;property id=&quot;20300&quot; value=&quot;Slide 90 - &amp;quot;Goals of Coaching an Organizational Assessment&amp;quot;&quot;/&gt;&lt;property id=&quot;20307&quot; value=&quot;757&quot;/&gt;&lt;/object&gt;&lt;object type=&quot;3&quot; unique_id=&quot;23225&quot;&gt;&lt;property id=&quot;20148&quot; value=&quot;5&quot;/&gt;&lt;property id=&quot;20300&quot; value=&quot;Slide 91 - &amp;quot;Prior to Organizational Assessment&amp;quot;&quot;/&gt;&lt;property id=&quot;20307&quot; value=&quot;758&quot;/&gt;&lt;/object&gt;&lt;object type=&quot;3&quot; unique_id=&quot;23226&quot;&gt;&lt;property id=&quot;20148&quot; value=&quot;5&quot;/&gt;&lt;property id=&quot;20300&quot; value=&quot;Slide 92 - &amp;quot;Day of Organizational Assessment&amp;quot;&quot;/&gt;&lt;property id=&quot;20307&quot; value=&quot;759&quot;/&gt;&lt;/object&gt;&lt;object type=&quot;3&quot; unique_id=&quot;23227&quot;&gt;&lt;property id=&quot;20148&quot; value=&quot;5&quot;/&gt;&lt;property id=&quot;20300&quot; value=&quot;Slide 93 - &amp;quot;After the Organizational Assessment&amp;quot;&quot;/&gt;&lt;property id=&quot;20307&quot; value=&quot;760&quot;/&gt;&lt;/object&gt;&lt;object type=&quot;3&quot; unique_id=&quot;23228&quot;&gt;&lt;property id=&quot;20148&quot; value=&quot;5&quot;/&gt;&lt;property id=&quot;20300&quot; value=&quot;Slide 94 - &amp;quot;Coping with Group Dynamics&amp;quot;&quot;/&gt;&lt;property id=&quot;20307&quot; value=&quot;761&quot;/&gt;&lt;/object&gt;&lt;object type=&quot;3&quot; unique_id=&quot;23229&quot;&gt;&lt;property id=&quot;20148&quot; value=&quot;5&quot;/&gt;&lt;property id=&quot;20300&quot; value=&quot;Slide 95 - &amp;quot;OA Controversy: Shoot for 5’s or Slide by with 3’s?&amp;quot;&quot;/&gt;&lt;property id=&quot;20307&quot; value=&quot;762&quot;/&gt;&lt;/object&gt;&lt;object type=&quot;3&quot; unique_id=&quot;23230&quot;&gt;&lt;property id=&quot;20148&quot; value=&quot;5&quot;/&gt;&lt;property id=&quot;20300&quot; value=&quot;Slide 96 - &amp;quot;Anonymous Poll&amp;quot;&quot;/&gt;&lt;property id=&quot;20307&quot; value=&quot;763&quot;/&gt;&lt;/object&gt;&lt;object type=&quot;3&quot; unique_id=&quot;23231&quot;&gt;&lt;property id=&quot;20148&quot; value=&quot;5&quot;/&gt;&lt;property id=&quot;20300&quot; value=&quot;Slide 97 - &amp;quot;Your Turn to Star…..&amp;quot;&quot;/&gt;&lt;property id=&quot;20307&quot; value=&quot;764&quot;/&gt;&lt;/object&gt;&lt;object type=&quot;3&quot; unique_id=&quot;23232&quot;&gt;&lt;property id=&quot;20148&quot; value=&quot;5&quot;/&gt;&lt;property id=&quot;20300&quot; value=&quot;Slide 98 - &amp;quot;Debrief&amp;quot;&quot;/&gt;&lt;property id=&quot;20307&quot; value=&quot;765&quot;/&gt;&lt;/object&gt;&lt;object type=&quot;3&quot; unique_id=&quot;23233&quot;&gt;&lt;property id=&quot;20148&quot; value=&quot;5&quot;/&gt;&lt;property id=&quot;20300&quot; value=&quot;Slide 99 - &amp;quot;Finally: Planning Your Next OA&amp;quot;&quot;/&gt;&lt;property id=&quot;20307&quot; value=&quot;766&quot;/&gt;&lt;/object&gt;&lt;object type=&quot;3&quot; unique_id=&quot;23234&quot;&gt;&lt;property id=&quot;20148&quot; value=&quot;5&quot;/&gt;&lt;property id=&quot;20300&quot; value=&quot;Slide 100 - &amp;quot;Resources&amp;quot;&quot;/&gt;&lt;property id=&quot;20307&quot; value=&quot;767&quot;/&gt;&lt;/object&gt;&lt;object type=&quot;3&quot; unique_id=&quot;23235&quot;&gt;&lt;property id=&quot;20148&quot; value=&quot;5&quot;/&gt;&lt;property id=&quot;20300&quot; value=&quot;Slide 101 - &amp;quot;Breaktime&amp;quot;&quot;/&gt;&lt;property id=&quot;20307&quot; value=&quot;769&quot;/&gt;&lt;/object&gt;&lt;object type=&quot;3&quot; unique_id=&quot;23236&quot;&gt;&lt;property id=&quot;20148&quot; value=&quot;5&quot;/&gt;&lt;property id=&quot;20300&quot; value=&quot;Slide 102&quot;/&gt;&lt;property id=&quot;20307&quot; value=&quot;770&quot;/&gt;&lt;/object&gt;&lt;object type=&quot;3&quot; unique_id=&quot;23237&quot;&gt;&lt;property id=&quot;20148&quot; value=&quot;5&quot;/&gt;&lt;property id=&quot;20300&quot; value=&quot;Slide 103 - &amp;quot;Learning Objectives: This Session will…&amp;quot;&quot;/&gt;&lt;property id=&quot;20307&quot; value=&quot;771&quot;/&gt;&lt;/object&gt;&lt;object type=&quot;3&quot; unique_id=&quot;23238&quot;&gt;&lt;property id=&quot;20148&quot; value=&quot;5&quot;/&gt;&lt;property id=&quot;20300&quot; value=&quot;Slide 104 - &amp;quot;What is Open Space?&amp;quot;&quot;/&gt;&lt;property id=&quot;20307&quot; value=&quot;772&quot;/&gt;&lt;/object&gt;&lt;object type=&quot;3&quot; unique_id=&quot;23239&quot;&gt;&lt;property id=&quot;20148&quot; value=&quot;5&quot;/&gt;&lt;property id=&quot;20300&quot; value=&quot;Slide 105 - &amp;quot;The 4 Principles of Open Space&amp;quot;&quot;/&gt;&lt;property id=&quot;20307&quot; value=&quot;773&quot;/&gt;&lt;/object&gt;&lt;object type=&quot;3&quot; unique_id=&quot;23240&quot;&gt;&lt;property id=&quot;20148&quot; value=&quot;5&quot;/&gt;&lt;property id=&quot;20300&quot; value=&quot;Slide 106 - &amp;quot;Developing the Agenda&amp;quot;&quot;/&gt;&lt;property id=&quot;20307&quot; value=&quot;774&quot;/&gt;&lt;/object&gt;&lt;object type=&quot;3&quot; unique_id=&quot;23241&quot;&gt;&lt;property id=&quot;20148&quot; value=&quot;5&quot;/&gt;&lt;property id=&quot;20300&quot; value=&quot;Slide 107 - &amp;quot;The Theme for Today’s Open Space&amp;quot;&quot;/&gt;&lt;property id=&quot;20307&quot; value=&quot;775&quot;/&gt;&lt;/object&gt;&lt;object type=&quot;3&quot; unique_id=&quot;23242&quot;&gt;&lt;property id=&quot;20148&quot; value=&quot;5&quot;/&gt;&lt;property id=&quot;20300&quot; value=&quot;Slide 108&quot;/&gt;&lt;property id=&quot;20307&quot; value=&quot;777&quot;/&gt;&lt;/object&gt;&lt;object type=&quot;3&quot; unique_id=&quot;23243&quot;&gt;&lt;property id=&quot;20148&quot; value=&quot;5&quot;/&gt;&lt;property id=&quot;20300&quot; value=&quot;Slide 109 - &amp;quot;Coaching Functions: Presenters’ Choice…&amp;quot;&quot;/&gt;&lt;property id=&quot;20307&quot; value=&quot;778&quot;/&gt;&lt;/object&gt;&lt;object type=&quot;3&quot; unique_id=&quot;23244&quot;&gt;&lt;property id=&quot;20148&quot; value=&quot;5&quot;/&gt;&lt;property id=&quot;20300&quot; value=&quot;Slide 110 - &amp;quot;Learning Objectives:  This session will…&amp;quot;&quot;/&gt;&lt;property id=&quot;20307&quot; value=&quot;779&quot;/&gt;&lt;/object&gt;&lt;object type=&quot;3&quot; unique_id=&quot;23245&quot;&gt;&lt;property id=&quot;20148&quot; value=&quot;5&quot;/&gt;&lt;property id=&quot;20300&quot; value=&quot;Slide 111 - &amp;quot;Introductions – Coaching Experiences&amp;quot;&quot;/&gt;&lt;property id=&quot;20307&quot; value=&quot;780&quot;/&gt;&lt;/object&gt;&lt;object type=&quot;3&quot; unique_id=&quot;23246&quot;&gt;&lt;property id=&quot;20148&quot; value=&quot;5&quot;/&gt;&lt;property id=&quot;20300&quot; value=&quot;Slide 112 - &amp;quot;Potential Presentation Topics&amp;quot;&quot;/&gt;&lt;property id=&quot;20307&quot; value=&quot;781&quot;/&gt;&lt;/object&gt;&lt;object type=&quot;3&quot; unique_id=&quot;23247&quot;&gt;&lt;property id=&quot;20148&quot; value=&quot;5&quot;/&gt;&lt;property id=&quot;20300&quot; value=&quot;Slide 113 - &amp;quot;On Failure…&amp;quot;&quot;/&gt;&lt;property id=&quot;20307&quot; value=&quot;782&quot;/&gt;&lt;/object&gt;&lt;object type=&quot;3&quot; unique_id=&quot;23248&quot;&gt;&lt;property id=&quot;20148&quot; value=&quot;5&quot;/&gt;&lt;property id=&quot;20300&quot; value=&quot;Slide 114&quot;/&gt;&lt;property id=&quot;20307&quot; value=&quot;784&quot;/&gt;&lt;/object&gt;&lt;object type=&quot;3&quot; unique_id=&quot;23249&quot;&gt;&lt;property id=&quot;20148&quot; value=&quot;5&quot;/&gt;&lt;property id=&quot;20300&quot; value=&quot;Slide 115 - &amp;quot;Framework for Coaching Quality Improvement&amp;quot;&quot;/&gt;&lt;property id=&quot;20307&quot; value=&quot;785&quot;/&gt;&lt;/object&gt;&lt;object type=&quot;3&quot; unique_id=&quot;23250&quot;&gt;&lt;property id=&quot;20148&quot; value=&quot;5&quot;/&gt;&lt;property id=&quot;20300&quot; value=&quot;Slide 116 - &amp;quot;Objective Assessor&amp;quot;&quot;/&gt;&lt;property id=&quot;20307&quot; value=&quot;786&quot;/&gt;&lt;/object&gt;&lt;object type=&quot;3&quot; unique_id=&quot;23251&quot;&gt;&lt;property id=&quot;20148&quot; value=&quot;5&quot;/&gt;&lt;property id=&quot;20300&quot; value=&quot;Slide 117 - &amp;quot;Highlights &amp;amp; Aha! Moments&amp;quot;&quot;/&gt;&lt;property id=&quot;20307&quot; value=&quot;787&quot;/&gt;&lt;/object&gt;&lt;object type=&quot;3&quot; unique_id=&quot;23252&quot;&gt;&lt;property id=&quot;20148&quot; value=&quot;5&quot;/&gt;&lt;property id=&quot;20300&quot; value=&quot;Slide 118 - &amp;quot;The way the course was delivered today was an effective way for me to learn.&amp;quot;&quot;/&gt;&lt;property id=&quot;20307&quot; value=&quot;788&quot;/&gt;&lt;/object&gt;&lt;object type=&quot;3&quot; unique_id=&quot;23253&quot;&gt;&lt;property id=&quot;20148&quot; value=&quot;5&quot;/&gt;&lt;property id=&quot;20300&quot; value=&quot;Slide 119 - &amp;quot;I had sufficient opportunity to participate today.&amp;quot;&quot;/&gt;&lt;property id=&quot;20307&quot; value=&quot;789&quot;/&gt;&lt;/object&gt;&lt;object type=&quot;3&quot; unique_id=&quot;23254&quot;&gt;&lt;property id=&quot;20148&quot; value=&quot;5&quot;/&gt;&lt;property id=&quot;20300&quot; value=&quot;Slide 120 - &amp;quot;Materials were useful during the day.&amp;quot;&quot;/&gt;&lt;property id=&quot;20307&quot; value=&quot;790&quot;/&gt;&lt;/object&gt;&lt;object type=&quot;3&quot; unique_id=&quot;23255&quot;&gt;&lt;property id=&quot;20148&quot; value=&quot;5&quot;/&gt;&lt;property id=&quot;20300&quot; value=&quot;Slide 121 - &amp;quot;The facilities, equipment, etc. were favorable to learning.&amp;quot;&quot;/&gt;&lt;property id=&quot;20307&quot; value=&quot;791&quot;/&gt;&lt;/object&gt;&lt;object type=&quot;3&quot; unique_id=&quot;23256&quot;&gt;&lt;property id=&quot;20148&quot; value=&quot;5&quot;/&gt;&lt;property id=&quot;20300&quot; value=&quot;Slide 122 - &amp;quot;The agenda and content for today was logically organized.&amp;quot;&quot;/&gt;&lt;property id=&quot;20307&quot; value=&quot;792&quot;/&gt;&lt;/object&gt;&lt;object type=&quot;3&quot; unique_id=&quot;23257&quot;&gt;&lt;property id=&quot;20148&quot; value=&quot;5&quot;/&gt;&lt;property id=&quot;20300&quot; value=&quot;Slide 123 - &amp;quot;Overall, I was satisfied with the session facilitator(s).&amp;quot;&quot;/&gt;&lt;property id=&quot;20307&quot; value=&quot;793&quot;/&gt;&lt;/object&gt;&lt;object type=&quot;3&quot; unique_id=&quot;23258&quot;&gt;&lt;property id=&quot;20148&quot; value=&quot;5&quot;/&gt;&lt;property id=&quot;20300&quot; value=&quot;Slide 124 - &amp;quot;I will refer to or use the materials going forward.&amp;quot;&quot;/&gt;&lt;property id=&quot;20307&quot; value=&quot;794&quot;/&gt;&lt;/object&gt;&lt;object type=&quot;3&quot; unique_id=&quot;23259&quot;&gt;&lt;property id=&quot;20148&quot; value=&quot;5&quot;/&gt;&lt;property id=&quot;20300&quot; value=&quot;Slide 125 - &amp;quot;My knowledge and/or skills increased as a result of today.&amp;quot;&quot;/&gt;&lt;property id=&quot;20307&quot; value=&quot;795&quot;/&gt;&lt;/object&gt;&lt;object type=&quot;3&quot; unique_id=&quot;23260&quot;&gt;&lt;property id=&quot;20148&quot; value=&quot;5&quot;/&gt;&lt;property id=&quot;20300&quot; value=&quot;Slide 126 - &amp;quot;The workshop had the right balance of lectures and interactive activities.&amp;quot;&quot;/&gt;&lt;property id=&quot;20307&quot; value=&quot;796&quot;/&gt;&lt;/object&gt;&lt;object type=&quot;3&quot; unique_id=&quot;23261&quot;&gt;&lt;property id=&quot;20148&quot; value=&quot;5&quot;/&gt;&lt;property id=&quot;20300&quot; value=&quot;Slide 127 - &amp;quot;Overall, I was satisfied with today.&amp;quot;&quot;/&gt;&lt;property id=&quot;20307&quot; value=&quot;797&quot;/&gt;&lt;/object&gt;&lt;object type=&quot;3&quot; unique_id=&quot;23262&quot;&gt;&lt;property id=&quot;20148&quot; value=&quot;5&quot;/&gt;&lt;property id=&quot;20300&quot; value=&quot;Slide 128 - &amp;quot;How ready are you to coach an organization to improve its quality program?&amp;quot;&quot;/&gt;&lt;property id=&quot;20307&quot; value=&quot;798&quot;/&gt;&lt;/object&gt;&lt;object type=&quot;3&quot; unique_id=&quot;23263&quot;&gt;&lt;property id=&quot;20148&quot; value=&quot;5&quot;/&gt;&lt;property id=&quot;20300&quot; value=&quot;Slide 129 - &amp;quot;How complete is your knowledge of coaching roles and functions?&amp;quot;&quot;/&gt;&lt;property id=&quot;20307&quot; value=&quot;799&quot;/&gt;&lt;/object&gt;&lt;object type=&quot;3&quot; unique_id=&quot;23264&quot;&gt;&lt;property id=&quot;20148&quot; value=&quot;5&quot;/&gt;&lt;property id=&quot;20300&quot; value=&quot;Slide 130 - &amp;quot;Additional Comments about Today&amp;quot;&quot;/&gt;&lt;property id=&quot;20307&quot; value=&quot;800&quot;/&gt;&lt;/object&gt;&lt;object type=&quot;3&quot; unique_id=&quot;23265&quot;&gt;&lt;property id=&quot;20148&quot; value=&quot;5&quot;/&gt;&lt;property id=&quot;20300&quot; value=&quot;Slide 131 - &amp;quot;Thank You :-)&amp;quot;&quot;/&gt;&lt;property id=&quot;20307&quot; value=&quot;801&quot;/&gt;&lt;/object&gt;&lt;object type=&quot;3&quot; unique_id=&quot;23266&quot;&gt;&lt;property id=&quot;20148&quot; value=&quot;5&quot;/&gt;&lt;property id=&quot;20300&quot; value=&quot;Slide 132 - &amp;quot;National Quality Center (NQC)&amp;quot;&quot;/&gt;&lt;property id=&quot;20307&quot; value=&quot;783&quot;/&gt;&lt;/object&gt;&lt;object type=&quot;3&quot; unique_id=&quot;28810&quot;&gt;&lt;property id=&quot;20148&quot; value=&quot;5&quot;/&gt;&lt;property id=&quot;20300&quot; value=&quot;Slide 35&quot;/&gt;&lt;property id=&quot;20307&quot; value=&quot;802&quot;/&gt;&lt;/object&gt;&lt;object type=&quot;3&quot; unique_id=&quot;28811&quot;&gt;&lt;property id=&quot;20148&quot; value=&quot;5&quot;/&gt;&lt;property id=&quot;20300&quot; value=&quot;Slide 36 - &amp;quot;Learning Objectives: You will learn about…&amp;quot;&quot;/&gt;&lt;property id=&quot;20307&quot; value=&quot;803&quot;/&gt;&lt;/object&gt;&lt;object type=&quot;3&quot; unique_id=&quot;28812&quot;&gt;&lt;property id=&quot;20148&quot; value=&quot;5&quot;/&gt;&lt;property id=&quot;20300&quot; value=&quot;Slide 37 - &amp;quot;Framework for Coaching Quality Improvement&amp;quot;&quot;/&gt;&lt;property id=&quot;20307&quot; value=&quot;804&quot;/&gt;&lt;/object&gt;&lt;object type=&quot;3&quot; unique_id=&quot;28813&quot;&gt;&lt;property id=&quot;20148&quot; value=&quot;5&quot;/&gt;&lt;property id=&quot;20300&quot; value=&quot;Slide 38 - &amp;quot;Capacity Builder&amp;quot;&quot;/&gt;&lt;property id=&quot;20307&quot; value=&quot;805&quot;/&gt;&lt;/object&gt;&lt;object type=&quot;3&quot; unique_id=&quot;28814&quot;&gt;&lt;property id=&quot;20148&quot; value=&quot;5&quot;/&gt;&lt;property id=&quot;20300&quot; value=&quot;Slide 39 - &amp;quot;We Teach as if Learning Were Like Filling up an Empty Pot….&amp;quot;&quot;/&gt;&lt;property id=&quot;20307&quot; value=&quot;806&quot;/&gt;&lt;/object&gt;&lt;object type=&quot;3&quot; unique_id=&quot;28815&quot;&gt;&lt;property id=&quot;20148&quot; value=&quot;5&quot;/&gt;&lt;property id=&quot;20300&quot; value=&quot;Slide 40 - &amp;quot;…When Actually, It Is a Very Complex and Active Filtering Process&amp;quot;&quot;/&gt;&lt;property id=&quot;20307&quot; value=&quot;807&quot;/&gt;&lt;/object&gt;&lt;object type=&quot;3&quot; unique_id=&quot;28816&quot;&gt;&lt;property id=&quot;20148&quot; value=&quot;5&quot;/&gt;&lt;property id=&quot;20300&quot; value=&quot;Slide 41&quot;/&gt;&lt;property id=&quot;20307&quot; value=&quot;808&quot;/&gt;&lt;/object&gt;&lt;object type=&quot;3&quot; unique_id=&quot;28817&quot;&gt;&lt;property id=&quot;20148&quot; value=&quot;5&quot;/&gt;&lt;property id=&quot;20300&quot; value=&quot;Slide 42 - &amp;quot;Learning in Adulthood: a comprehensive guide&amp;#x0D;&amp;#x0A;S.B. Merriam, R.S.Cafferella, L.M.Baumgartner (2007)&amp;quot;&quot;/&gt;&lt;property id=&quot;20307&quot; value=&quot;809&quot;/&gt;&lt;/object&gt;&lt;object type=&quot;3&quot; unique_id=&quot;28818&quot;&gt;&lt;property id=&quot;20148&quot; value=&quot;5&quot;/&gt;&lt;property id=&quot;20300&quot; value=&quot;Slide 43 - &amp;quot;Learning in Adulthood: a comprehensive guide&amp;#x0D;&amp;#x0A;S.B. Merriam, R.S.Cafferella, L.M.Baumgartner (2007)&amp;quot;&quot;/&gt;&lt;property id=&quot;20307&quot; value=&quot;810&quot;/&gt;&lt;/object&gt;&lt;object type=&quot;3&quot; unique_id=&quot;28819&quot;&gt;&lt;property id=&quot;20148&quot; value=&quot;5&quot;/&gt;&lt;property id=&quot;20300&quot; value=&quot;Slide 44 - &amp;quot;Adult Learning: Philosophical Underpinnings &amp;#x0D;&amp;#x0A;Elias, J. L., &amp;amp; Merriam, S. B. (1995; 2004) &amp;quot;&quot;/&gt;&lt;property id=&quot;20307&quot; value=&quot;811&quot;/&gt;&lt;/object&gt;&lt;object type=&quot;3&quot; unique_id=&quot;28820&quot;&gt;&lt;property id=&quot;20148&quot; value=&quot;5&quot;/&gt;&lt;property id=&quot;20300&quot; value=&quot;Slide 45 - &amp;quot;Large Group Discussion: &amp;quot;&quot;/&gt;&lt;property id=&quot;20307&quot; value=&quot;812&quot;/&gt;&lt;/object&gt;&lt;object type=&quot;3&quot; unique_id=&quot;28821&quot;&gt;&lt;property id=&quot;20148&quot; value=&quot;5&quot;/&gt;&lt;property id=&quot;20300&quot; value=&quot;Slide 46 - &amp;quot;Theory of Reasoned Action - QI&amp;quot;&quot;/&gt;&lt;property id=&quot;20307&quot; value=&quot;813&quot;/&gt;&lt;/object&gt;&lt;object type=&quot;3&quot; unique_id=&quot;28822&quot;&gt;&lt;property id=&quot;20148&quot; value=&quot;5&quot;/&gt;&lt;property id=&quot;20300&quot; value=&quot;Slide 47 - &amp;quot;Theoretical Model: domains of learning &amp;#x0D;&amp;#x0A;J. Mezirow, (1990; 1991; 2000; 2009)  P. Cranton (1994, 1996) &amp;quot;&quot;/&gt;&lt;property id=&quot;20307&quot; value=&quot;814&quot;/&gt;&lt;/object&gt;&lt;object type=&quot;3&quot; unique_id=&quot;28823&quot;&gt;&lt;property id=&quot;20148&quot; value=&quot;5&quot;/&gt;&lt;property id=&quot;20300&quot; value=&quot;Slide 48 - &amp;quot;Table Exercise: &amp;#x0D;&amp;#x0A;What domains apply to Healthcare?  What domains apply to Improvement? &amp;#x0D;&amp;#x0A;Why should we care?&amp;quot;&quot;/&gt;&lt;property id=&quot;20307&quot; value=&quot;815&quot;/&gt;&lt;/object&gt;&lt;object type=&quot;3&quot; unique_id=&quot;28824&quot;&gt;&lt;property id=&quot;20148&quot; value=&quot;5&quot;/&gt;&lt;property id=&quot;20300&quot; value=&quot;Slide 49 - &amp;quot;Theory of Reasoned Action - QI&amp;quot;&quot;/&gt;&lt;property id=&quot;20307&quot; value=&quot;816&quot;/&gt;&lt;/object&gt;&lt;object type=&quot;3&quot; unique_id=&quot;28825&quot;&gt;&lt;property id=&quot;20148&quot; value=&quot;5&quot;/&gt;&lt;property id=&quot;20300&quot; value=&quot;Slide 50 - &amp;quot;Dimensions of an Educational Plan&amp;quot;&quot;/&gt;&lt;property id=&quot;20307&quot; value=&quot;817&quot;/&gt;&lt;/object&gt;&lt;object type=&quot;3&quot; unique_id=&quot;28826&quot;&gt;&lt;property id=&quot;20148&quot; value=&quot;5&quot;/&gt;&lt;property id=&quot;20300&quot; value=&quot;Slide 51 - &amp;quot;Identification of Target Audiences&amp;quot;&quot;/&gt;&lt;property id=&quot;20307&quot; value=&quot;818&quot;/&gt;&lt;/object&gt;&lt;object type=&quot;3&quot; unique_id=&quot;28827&quot;&gt;&lt;property id=&quot;20148&quot; value=&quot;5&quot;/&gt;&lt;property id=&quot;20300&quot; value=&quot;Slide 52 - &amp;quot;QI Needs Assessment&amp;quot;&quot;/&gt;&lt;property id=&quot;20307&quot; value=&quot;819&quot;/&gt;&lt;/object&gt;&lt;object type=&quot;3&quot; unique_id=&quot;28828&quot;&gt;&lt;property id=&quot;20148&quot; value=&quot;5&quot;/&gt;&lt;property id=&quot;20300&quot; value=&quot;Slide 53 - &amp;quot;Theory of Reasoned Action - QI&amp;quot;&quot;/&gt;&lt;property id=&quot;20307&quot; value=&quot;820&quot;/&gt;&lt;/object&gt;&lt;object type=&quot;3&quot; unique_id=&quot;28829&quot;&gt;&lt;property id=&quot;20148&quot; value=&quot;5&quot;/&gt;&lt;property id=&quot;20300&quot; value=&quot;Slide 54 - &amp;quot;What Do These Audiences Need to:&amp;#x0D;&amp;#x0A;Do, Understand, Commit To, or Overcome?&amp;quot;&quot;/&gt;&lt;property id=&quot;20307&quot; value=&quot;821&quot;/&gt;&lt;/object&gt;&lt;object type=&quot;3&quot; unique_id=&quot;28830&quot;&gt;&lt;property id=&quot;20148&quot; value=&quot;5&quot;/&gt;&lt;property id=&quot;20300&quot; value=&quot;Slide 55 - &amp;quot;Training Modalities&amp;quot;&quot;/&gt;&lt;property id=&quot;20307&quot; value=&quot;822&quot;/&gt;&lt;/object&gt;&lt;object type=&quot;3&quot; unique_id=&quot;28831&quot;&gt;&lt;property id=&quot;20148&quot; value=&quot;5&quot;/&gt;&lt;property id=&quot;20300&quot; value=&quot;Slide 56 - &amp;quot;Tip: Training Modalities&amp;quot;&quot;/&gt;&lt;property id=&quot;20307&quot; value=&quot;823&quot;/&gt;&lt;/object&gt;&lt;object type=&quot;3&quot; unique_id=&quot;28832&quot;&gt;&lt;property id=&quot;20148&quot; value=&quot;5&quot;/&gt;&lt;property id=&quot;20300&quot; value=&quot;Slide 57 - &amp;quot;Options for Capacity Development:&amp;#x0D;&amp;#x0A;It Ain’t Just Workshops……&amp;quot;&quot;/&gt;&lt;property id=&quot;20307&quot; value=&quot;824&quot;/&gt;&lt;/object&gt;&lt;object type=&quot;3&quot; unique_id=&quot;28833&quot;&gt;&lt;property id=&quot;20148&quot; value=&quot;5&quot;/&gt;&lt;property id=&quot;20300&quot; value=&quot;Slide 58 - &amp;quot;Options for Capacity Development:&amp;#x0D;&amp;#x0A;It Ain’t Just Workshops……&amp;quot;&quot;/&gt;&lt;property id=&quot;20307&quot; value=&quot;825&quot;/&gt;&lt;/object&gt;&lt;object type=&quot;3&quot; unique_id=&quot;28834&quot;&gt;&lt;property id=&quot;20148&quot; value=&quot;5&quot;/&gt;&lt;property id=&quot;20300&quot; value=&quot;Slide 59 - &amp;quot;&amp;#x0D;&amp;#x0A;Adult &amp;#x0D;&amp;#x0A;Learning &amp;#x0D;&amp;#x0A;Principles&amp;quot;&quot;/&gt;&lt;property id=&quot;20307&quot; value=&quot;826&quot;/&gt;&lt;/object&gt;&lt;object type=&quot;3&quot; unique_id=&quot;28835&quot;&gt;&lt;property id=&quot;20148&quot; value=&quot;5&quot;/&gt;&lt;property id=&quot;20300&quot; value=&quot;Slide 60 - &amp;quot;Implementation Plan&amp;quot;&quot;/&gt;&lt;property id=&quot;20307&quot; value=&quot;827&quot;/&gt;&lt;/object&gt;&lt;object type=&quot;3&quot; unique_id=&quot;28836&quot;&gt;&lt;property id=&quot;20148&quot; value=&quot;5&quot;/&gt;&lt;property id=&quot;20300&quot; value=&quot;Slide 61 - &amp;quot;Evaluation&amp;quot;&quot;/&gt;&lt;property id=&quot;20307&quot; value=&quot;828&quot;/&gt;&lt;/object&gt;&lt;object type=&quot;3&quot; unique_id=&quot;28837&quot;&gt;&lt;property id=&quot;20148&quot; value=&quot;5&quot;/&gt;&lt;property id=&quot;20300&quot; value=&quot;Slide 62 - &amp;quot;Individual Exercise: Developing an Educational Plan&amp;#x0D;&amp;#x0A;20 min&amp;quot;&quot;/&gt;&lt;property id=&quot;20307&quot; value=&quot;829&quot;/&gt;&lt;/object&gt;&lt;object type=&quot;3&quot; unique_id=&quot;28838&quot;&gt;&lt;property id=&quot;20148&quot; value=&quot;5&quot;/&gt;&lt;property id=&quot;20300&quot; value=&quot;Slide 63 - &amp;quot;Exercise: Coaching Educational Planning&amp;#x0D;&amp;#x0A;45 min&amp;quot;&quot;/&gt;&lt;property id=&quot;20307&quot; value=&quot;830&quot;/&gt;&lt;/object&gt;&lt;object type=&quot;3&quot; unique_id=&quot;28839&quot;&gt;&lt;property id=&quot;20148&quot; value=&quot;5&quot;/&gt;&lt;property id=&quot;20300&quot; value=&quot;Slide 64 - &amp;quot;Revisit the PIP&amp;quot;&quot;/&gt;&lt;property id=&quot;20307&quot; value=&quot;831&quot;/&gt;&lt;/object&gt;&lt;object type=&quot;3&quot; unique_id=&quot;28840&quot;&gt;&lt;property id=&quot;20148&quot; value=&quot;5&quot;/&gt;&lt;property id=&quot;20300&quot; value=&quot;Slide 65 - &amp;quot;Adult learning cannot be understood, facilitate, or researched by defining it exclusively in terms of behavior cha&quot;/&gt;&lt;property id=&quot;20307&quot; value=&quot;832&quot;/&gt;&lt;/object&gt;&lt;object type=&quot;3&quot; unique_id=&quot;28841&quot;&gt;&lt;property id=&quot;20148&quot; value=&quot;5&quot;/&gt;&lt;property id=&quot;20300&quot; value=&quot;Slide 66 - &amp;quot;National Quality Center (NQC)&amp;quot;&quot;/&gt;&lt;property id=&quot;20307&quot; value=&quot;833&quot;/&gt;&lt;/object&gt;&lt;/object&gt;&lt;/object&gt;&lt;/database&gt;"/>
  <p:tag name="SECTOMILLISECCONVERTED" val="1"/>
  <p:tag name="ARTICULATE_SLIDE_COUNT" val="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QC_PPT_Template">
  <a:themeElements>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QC_PPT_Templat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QC_PP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QC_PP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QC_PP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QC_PP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QC_PP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QC_PP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QC_PP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QC_PP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QC_PP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QC_PP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QC_PP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ultipurpose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41C4001D912547BFC74F2974688345" ma:contentTypeVersion="11" ma:contentTypeDescription="Create a new document." ma:contentTypeScope="" ma:versionID="81f0fdc4664ef93e3089fbe64ac8e75e">
  <xsd:schema xmlns:xsd="http://www.w3.org/2001/XMLSchema" xmlns:xs="http://www.w3.org/2001/XMLSchema" xmlns:p="http://schemas.microsoft.com/office/2006/metadata/properties" xmlns:ns3="588c877d-a32b-4451-819e-c2e997d91e8d" xmlns:ns4="48e54f11-223a-4c30-b7fa-2f782613c66b" targetNamespace="http://schemas.microsoft.com/office/2006/metadata/properties" ma:root="true" ma:fieldsID="c69147754dd209f944f6c1dad154d5e4" ns3:_="" ns4:_="">
    <xsd:import namespace="588c877d-a32b-4451-819e-c2e997d91e8d"/>
    <xsd:import namespace="48e54f11-223a-4c30-b7fa-2f782613c66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8c877d-a32b-4451-819e-c2e997d91e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e54f11-223a-4c30-b7fa-2f782613c66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3949AE-090B-45A1-B6B0-AADA49F3CC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8c877d-a32b-4451-819e-c2e997d91e8d"/>
    <ds:schemaRef ds:uri="48e54f11-223a-4c30-b7fa-2f782613c6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910D73-FC86-46E8-BF9C-640ED5BF44D9}">
  <ds:schemaRefs>
    <ds:schemaRef ds:uri="http://purl.org/dc/terms/"/>
    <ds:schemaRef ds:uri="http://www.w3.org/XML/1998/namespace"/>
    <ds:schemaRef ds:uri="http://schemas.microsoft.com/office/2006/documentManagement/types"/>
    <ds:schemaRef ds:uri="http://purl.org/dc/elements/1.1/"/>
    <ds:schemaRef ds:uri="48e54f11-223a-4c30-b7fa-2f782613c66b"/>
    <ds:schemaRef ds:uri="588c877d-a32b-4451-819e-c2e997d91e8d"/>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7232B38-C342-40E1-A479-FA587C9F48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 11  TEAMS</Template>
  <TotalTime>27498</TotalTime>
  <Words>745</Words>
  <Application>Microsoft Office PowerPoint</Application>
  <PresentationFormat>Widescreen</PresentationFormat>
  <Paragraphs>54</Paragraphs>
  <Slides>7</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Calibri</vt:lpstr>
      <vt:lpstr>Calibri Light</vt:lpstr>
      <vt:lpstr>Garamond</vt:lpstr>
      <vt:lpstr>Gill Sans MT</vt:lpstr>
      <vt:lpstr>Times New Roman</vt:lpstr>
      <vt:lpstr>Wingdings</vt:lpstr>
      <vt:lpstr>NQC_PPT_Template</vt:lpstr>
      <vt:lpstr>1_Multipurpose Slides</vt:lpstr>
      <vt:lpstr>PowerPoint Presentation</vt:lpstr>
      <vt:lpstr>Overview</vt:lpstr>
      <vt:lpstr>Group Competition: Zin Obelisk Game</vt:lpstr>
      <vt:lpstr>Group Exercise: Scenario</vt:lpstr>
      <vt:lpstr>Answer and Rationale</vt:lpstr>
      <vt:lpstr>Debriefing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Jennifer  Lee</dc:creator>
  <cp:lastModifiedBy>Paula Jones</cp:lastModifiedBy>
  <cp:revision>1136</cp:revision>
  <cp:lastPrinted>2018-03-26T12:55:34Z</cp:lastPrinted>
  <dcterms:created xsi:type="dcterms:W3CDTF">2010-08-08T11:41:31Z</dcterms:created>
  <dcterms:modified xsi:type="dcterms:W3CDTF">2021-02-16T00:35:47Z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0x010100E041C4001D912547BFC74F2974688345</vt:lpwstr>
  </property>
  <property fmtid="{D5CDD505-2E9C-101B-9397-08002B2CF9AE}" pid="3" name="ArticulateGUID">
    <vt:lpwstr>3B1E87C0-E484-4DC4-A2B1-20131BBEC136</vt:lpwstr>
  </property>
  <property fmtid="{D5CDD505-2E9C-101B-9397-08002B2CF9AE}" pid="4" name="ArticulatePath">
    <vt:lpwstr>CQII Learning Lab - Beg Lab. Orientation</vt:lpwstr>
  </property>
</Properties>
</file>