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7" d="100"/>
          <a:sy n="87" d="100"/>
        </p:scale>
        <p:origin x="2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937926D-8F0A-DDEE-CBE3-3B1DA784E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346960"/>
            <a:ext cx="3303270" cy="2800986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30" y="5282989"/>
            <a:ext cx="2827927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3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5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1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0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11028-F76E-BB44-BE45-2C056B766E47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234B-B6F6-A449-AAF2-7EE16C0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F3AD7A-09EE-09BF-689E-B2D9A1C91335}"/>
              </a:ext>
            </a:extLst>
          </p:cNvPr>
          <p:cNvSpPr txBox="1"/>
          <p:nvPr/>
        </p:nvSpPr>
        <p:spPr>
          <a:xfrm>
            <a:off x="412955" y="2344993"/>
            <a:ext cx="381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9D0A0E"/>
                </a:solidFill>
                <a:effectLst/>
                <a:latin typeface="Open Sans" panose="020B0606030504020204" pitchFamily="34" charset="0"/>
              </a:rPr>
              <a:t>Join us </a:t>
            </a:r>
            <a:endParaRPr lang="en-US" sz="5400" dirty="0">
              <a:solidFill>
                <a:srgbClr val="9D0A0E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D77FA-8E3B-A30E-9804-E369B04E637E}"/>
              </a:ext>
            </a:extLst>
          </p:cNvPr>
          <p:cNvSpPr txBox="1"/>
          <p:nvPr/>
        </p:nvSpPr>
        <p:spPr>
          <a:xfrm>
            <a:off x="412955" y="3459540"/>
            <a:ext cx="3819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562"/>
                </a:solidFill>
                <a:effectLst/>
                <a:latin typeface="Open Sans" panose="020B0606030504020204" pitchFamily="34" charset="0"/>
              </a:rPr>
              <a:t>for the Imagine Campaign Kickoff Meeting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F80A0-EC32-1176-8799-A37285B172FA}"/>
              </a:ext>
            </a:extLst>
          </p:cNvPr>
          <p:cNvCxnSpPr>
            <a:cxnSpLocks/>
          </p:cNvCxnSpPr>
          <p:nvPr/>
        </p:nvCxnSpPr>
        <p:spPr>
          <a:xfrm>
            <a:off x="412955" y="3303639"/>
            <a:ext cx="3819832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374935E-47D4-AD59-58CE-538C0F38AC73}"/>
              </a:ext>
            </a:extLst>
          </p:cNvPr>
          <p:cNvSpPr txBox="1"/>
          <p:nvPr/>
        </p:nvSpPr>
        <p:spPr>
          <a:xfrm>
            <a:off x="412955" y="5117688"/>
            <a:ext cx="323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Lorem ipsum dolor sit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amet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,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consectetur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adipiscing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elit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, sed do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eiusmod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tempor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incididunt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ut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labore et dolore magna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aliqua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. Ut </a:t>
            </a:r>
            <a:r>
              <a:rPr lang="en-US" sz="1200" dirty="0" err="1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enim</a:t>
            </a: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ad minim.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86EB6B-2393-07E3-5FBC-4EAF6E1DDD61}"/>
              </a:ext>
            </a:extLst>
          </p:cNvPr>
          <p:cNvSpPr txBox="1"/>
          <p:nvPr/>
        </p:nvSpPr>
        <p:spPr>
          <a:xfrm>
            <a:off x="412955" y="6194323"/>
            <a:ext cx="32372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When: </a:t>
            </a:r>
            <a:r>
              <a:rPr lang="en-US" sz="16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 </a:t>
            </a:r>
            <a:b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</a:br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Thursday, September 30, 2021</a:t>
            </a:r>
          </a:p>
          <a:p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12-1pm EST</a:t>
            </a:r>
          </a:p>
          <a:p>
            <a:b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</a:br>
            <a:endParaRPr lang="en-US" sz="1200" dirty="0">
              <a:solidFill>
                <a:srgbClr val="003562"/>
              </a:solidFill>
              <a:effectLst/>
              <a:latin typeface="Helvetica Neue LT Pro" panose="020B0604020202020204" pitchFamily="34" charset="77"/>
            </a:endParaRPr>
          </a:p>
          <a:p>
            <a:r>
              <a:rPr lang="en-US" sz="1600" b="1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Where: </a:t>
            </a:r>
            <a:endParaRPr lang="en-US" sz="1600" dirty="0">
              <a:solidFill>
                <a:srgbClr val="003562"/>
              </a:solidFill>
              <a:effectLst/>
              <a:latin typeface="Helvetica Neue LT Pro" panose="020B0604020202020204" pitchFamily="34" charset="77"/>
            </a:endParaRPr>
          </a:p>
          <a:p>
            <a:r>
              <a:rPr lang="en-US" sz="1200" dirty="0">
                <a:solidFill>
                  <a:srgbClr val="003562"/>
                </a:solidFill>
                <a:effectLst/>
                <a:latin typeface="Helvetica Neue LT Pro" panose="020B0604020202020204" pitchFamily="34" charset="77"/>
              </a:rPr>
              <a:t>Meetinglink123.com</a:t>
            </a:r>
          </a:p>
        </p:txBody>
      </p:sp>
    </p:spTree>
    <p:extLst>
      <p:ext uri="{BB962C8B-B14F-4D97-AF65-F5344CB8AC3E}">
        <p14:creationId xmlns:p14="http://schemas.microsoft.com/office/powerpoint/2010/main" val="319258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52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LT Pro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darrell walker</dc:creator>
  <cp:lastModifiedBy>darrell walker</cp:lastModifiedBy>
  <cp:revision>1</cp:revision>
  <dcterms:created xsi:type="dcterms:W3CDTF">2023-02-17T21:57:33Z</dcterms:created>
  <dcterms:modified xsi:type="dcterms:W3CDTF">2023-02-17T23:14:20Z</dcterms:modified>
</cp:coreProperties>
</file>