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4" r:id="rId7"/>
  </p:sldMasterIdLst>
  <p:notesMasterIdLst>
    <p:notesMasterId r:id="rId40"/>
  </p:notesMasterIdLst>
  <p:sldIdLst>
    <p:sldId id="330" r:id="rId8"/>
    <p:sldId id="1265" r:id="rId9"/>
    <p:sldId id="319" r:id="rId10"/>
    <p:sldId id="314" r:id="rId11"/>
    <p:sldId id="316" r:id="rId12"/>
    <p:sldId id="317" r:id="rId13"/>
    <p:sldId id="320" r:id="rId14"/>
    <p:sldId id="1285" r:id="rId15"/>
    <p:sldId id="312" r:id="rId16"/>
    <p:sldId id="1281" r:id="rId17"/>
    <p:sldId id="852" r:id="rId18"/>
    <p:sldId id="1282" r:id="rId19"/>
    <p:sldId id="1286" r:id="rId20"/>
    <p:sldId id="1272" r:id="rId21"/>
    <p:sldId id="1253" r:id="rId22"/>
    <p:sldId id="1287" r:id="rId23"/>
    <p:sldId id="1284" r:id="rId24"/>
    <p:sldId id="1258" r:id="rId25"/>
    <p:sldId id="1276" r:id="rId26"/>
    <p:sldId id="1266" r:id="rId27"/>
    <p:sldId id="1278" r:id="rId28"/>
    <p:sldId id="1274" r:id="rId29"/>
    <p:sldId id="307" r:id="rId30"/>
    <p:sldId id="315" r:id="rId31"/>
    <p:sldId id="308" r:id="rId32"/>
    <p:sldId id="1277" r:id="rId33"/>
    <p:sldId id="309" r:id="rId34"/>
    <p:sldId id="1279" r:id="rId35"/>
    <p:sldId id="311" r:id="rId36"/>
    <p:sldId id="1260" r:id="rId37"/>
    <p:sldId id="1280" r:id="rId38"/>
    <p:sldId id="33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CFC597-8592-42EF-8DBB-1653208D37A9}">
          <p14:sldIdLst>
            <p14:sldId id="330"/>
            <p14:sldId id="1265"/>
            <p14:sldId id="319"/>
            <p14:sldId id="314"/>
            <p14:sldId id="316"/>
            <p14:sldId id="317"/>
            <p14:sldId id="320"/>
            <p14:sldId id="1285"/>
            <p14:sldId id="312"/>
            <p14:sldId id="1281"/>
            <p14:sldId id="852"/>
            <p14:sldId id="1282"/>
            <p14:sldId id="1286"/>
            <p14:sldId id="1272"/>
            <p14:sldId id="1253"/>
            <p14:sldId id="1287"/>
            <p14:sldId id="1284"/>
            <p14:sldId id="1258"/>
            <p14:sldId id="1276"/>
            <p14:sldId id="1266"/>
            <p14:sldId id="1278"/>
            <p14:sldId id="1274"/>
            <p14:sldId id="307"/>
            <p14:sldId id="315"/>
            <p14:sldId id="308"/>
            <p14:sldId id="1277"/>
            <p14:sldId id="309"/>
            <p14:sldId id="1279"/>
            <p14:sldId id="311"/>
            <p14:sldId id="1260"/>
            <p14:sldId id="1280"/>
            <p14:sldId id="331"/>
          </p14:sldIdLst>
        </p14:section>
        <p14:section name="Other Slides" id="{BD8495BC-FA3C-46E0-8E77-34954C4187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C4670C-DAC6-5528-3C90-1EB86AABB41C}" name="Schachner, Amy (HRSA)" initials="SA(" userId="S::ASchachner@HRSA.Gov::7270e0e4-a5d9-447e-989d-514d5f9f479e" providerId="AD"/>
  <p188:author id="{0274E32A-DF55-8587-99CC-7CC32D4156D5}" name="Ruchi Mehta" initials="RM" userId="S::RMehta@caiglobal.org::e3898bdc-ee38-4f48-adfb-0078be093087" providerId="AD"/>
  <p188:author id="{8563737A-4ECE-5B1D-1F90-790BF623DD8D}" name="Goncalves, Latoya (HRSA)" initials="GL(" userId="S::LGoncalves@HRSA.Gov::51afc975-1965-4e59-b8b3-59fc204d2391" providerId="AD"/>
  <p188:author id="{D879EA84-98BF-2A28-F45F-BD447CEBECEA}" name="Hilary Mitchell" initials="HM" userId="S::hmitchell@wrma.com::230c58b2-7375-44e6-acf6-4b8625115af4" providerId="AD"/>
  <p188:author id="{0027D9F0-432B-F500-CB5A-0B104507C262}" name="Lee, Sun (HRSA)" initials="LS(" userId="S::SLee@HRSA.Gov::320855df-07ca-4ffa-aa6e-ab4a825dad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0E738-A036-428C-80A3-B9998EE091F7}" v="2257" dt="2023-04-18T19:56:47.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83164" autoAdjust="0"/>
  </p:normalViewPr>
  <p:slideViewPr>
    <p:cSldViewPr snapToGrid="0">
      <p:cViewPr varScale="1">
        <p:scale>
          <a:sx n="51" d="100"/>
          <a:sy n="51" d="100"/>
        </p:scale>
        <p:origin x="476" y="52"/>
      </p:cViewPr>
      <p:guideLst/>
    </p:cSldViewPr>
  </p:slideViewPr>
  <p:outlineViewPr>
    <p:cViewPr>
      <p:scale>
        <a:sx n="33" d="100"/>
        <a:sy n="33" d="100"/>
      </p:scale>
      <p:origin x="0" y="-59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20" Type="http://schemas.openxmlformats.org/officeDocument/2006/relationships/slide" Target="slides/slide13.xml"/><Relationship Id="rId41" Type="http://schemas.openxmlformats.org/officeDocument/2006/relationships/presProps" Target="presProps.xml"/><Relationship Id="rId45" Type="http://schemas.microsoft.com/office/2016/11/relationships/changesInfo" Target="changesInfos/changesInfo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3" Type="http://schemas.openxmlformats.org/officeDocument/2006/relationships/theme" Target="theme/theme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o, Suzanne (HRSA)" userId="2b639329-ee27-403f-9ca6-e3c0c4457c6a" providerId="ADAL" clId="{DEF5A52B-3F29-4252-BBDD-8151CA142D67}"/>
    <pc:docChg chg="modSld">
      <pc:chgData name="Abo, Suzanne (HRSA)" userId="2b639329-ee27-403f-9ca6-e3c0c4457c6a" providerId="ADAL" clId="{DEF5A52B-3F29-4252-BBDD-8151CA142D67}" dt="2023-04-13T15:48:06.680" v="3"/>
      <pc:docMkLst>
        <pc:docMk/>
      </pc:docMkLst>
      <pc:sldChg chg="modSp mod delCm">
        <pc:chgData name="Abo, Suzanne (HRSA)" userId="2b639329-ee27-403f-9ca6-e3c0c4457c6a" providerId="ADAL" clId="{DEF5A52B-3F29-4252-BBDD-8151CA142D67}" dt="2023-04-13T15:48:06.680" v="3"/>
        <pc:sldMkLst>
          <pc:docMk/>
          <pc:sldMk cId="676272961" sldId="316"/>
        </pc:sldMkLst>
        <pc:spChg chg="mod">
          <ac:chgData name="Abo, Suzanne (HRSA)" userId="2b639329-ee27-403f-9ca6-e3c0c4457c6a" providerId="ADAL" clId="{DEF5A52B-3F29-4252-BBDD-8151CA142D67}" dt="2023-04-13T15:47:49.794" v="2" actId="5793"/>
          <ac:spMkLst>
            <pc:docMk/>
            <pc:sldMk cId="676272961" sldId="316"/>
            <ac:spMk id="3" creationId="{86823AF8-2172-D9E3-0CF1-51C3C948672E}"/>
          </ac:spMkLst>
        </pc:spChg>
      </pc:sldChg>
      <pc:sldChg chg="delCm">
        <pc:chgData name="Abo, Suzanne (HRSA)" userId="2b639329-ee27-403f-9ca6-e3c0c4457c6a" providerId="ADAL" clId="{DEF5A52B-3F29-4252-BBDD-8151CA142D67}" dt="2023-04-13T15:38:58.468" v="0"/>
        <pc:sldMkLst>
          <pc:docMk/>
          <pc:sldMk cId="2987739404" sldId="1285"/>
        </pc:sldMkLst>
      </pc:sldChg>
    </pc:docChg>
  </pc:docChgLst>
  <pc:docChgLst>
    <pc:chgData name="Abo, Suzanne (HRSA)" userId="2b639329-ee27-403f-9ca6-e3c0c4457c6a" providerId="ADAL" clId="{0540E738-A036-428C-80A3-B9998EE091F7}"/>
    <pc:docChg chg="delSld modSld modSection">
      <pc:chgData name="Abo, Suzanne (HRSA)" userId="2b639329-ee27-403f-9ca6-e3c0c4457c6a" providerId="ADAL" clId="{0540E738-A036-428C-80A3-B9998EE091F7}" dt="2023-04-18T19:57:50.489" v="2999" actId="33553"/>
      <pc:docMkLst>
        <pc:docMk/>
      </pc:docMkLst>
      <pc:sldChg chg="modSp mod modNotesTx">
        <pc:chgData name="Abo, Suzanne (HRSA)" userId="2b639329-ee27-403f-9ca6-e3c0c4457c6a" providerId="ADAL" clId="{0540E738-A036-428C-80A3-B9998EE091F7}" dt="2023-04-18T19:55:48.181" v="2518" actId="962"/>
        <pc:sldMkLst>
          <pc:docMk/>
          <pc:sldMk cId="1691548890" sldId="307"/>
        </pc:sldMkLst>
        <pc:picChg chg="mod">
          <ac:chgData name="Abo, Suzanne (HRSA)" userId="2b639329-ee27-403f-9ca6-e3c0c4457c6a" providerId="ADAL" clId="{0540E738-A036-428C-80A3-B9998EE091F7}" dt="2023-04-18T19:55:48.181" v="2518" actId="962"/>
          <ac:picMkLst>
            <pc:docMk/>
            <pc:sldMk cId="1691548890" sldId="307"/>
            <ac:picMk id="6" creationId="{97FD5848-7C03-0715-DBB9-DE1C2660D3BC}"/>
          </ac:picMkLst>
        </pc:picChg>
      </pc:sldChg>
      <pc:sldChg chg="modNotesTx">
        <pc:chgData name="Abo, Suzanne (HRSA)" userId="2b639329-ee27-403f-9ca6-e3c0c4457c6a" providerId="ADAL" clId="{0540E738-A036-428C-80A3-B9998EE091F7}" dt="2023-04-13T20:30:29.891" v="21" actId="20577"/>
        <pc:sldMkLst>
          <pc:docMk/>
          <pc:sldMk cId="322697642" sldId="308"/>
        </pc:sldMkLst>
      </pc:sldChg>
      <pc:sldChg chg="modNotesTx">
        <pc:chgData name="Abo, Suzanne (HRSA)" userId="2b639329-ee27-403f-9ca6-e3c0c4457c6a" providerId="ADAL" clId="{0540E738-A036-428C-80A3-B9998EE091F7}" dt="2023-04-13T20:30:39.708" v="23" actId="20577"/>
        <pc:sldMkLst>
          <pc:docMk/>
          <pc:sldMk cId="3438297140" sldId="309"/>
        </pc:sldMkLst>
      </pc:sldChg>
      <pc:sldChg chg="modNotesTx">
        <pc:chgData name="Abo, Suzanne (HRSA)" userId="2b639329-ee27-403f-9ca6-e3c0c4457c6a" providerId="ADAL" clId="{0540E738-A036-428C-80A3-B9998EE091F7}" dt="2023-04-13T20:30:46.132" v="25" actId="20577"/>
        <pc:sldMkLst>
          <pc:docMk/>
          <pc:sldMk cId="452141264" sldId="311"/>
        </pc:sldMkLst>
      </pc:sldChg>
      <pc:sldChg chg="modSp mod modNotesTx">
        <pc:chgData name="Abo, Suzanne (HRSA)" userId="2b639329-ee27-403f-9ca6-e3c0c4457c6a" providerId="ADAL" clId="{0540E738-A036-428C-80A3-B9998EE091F7}" dt="2023-04-18T19:57:50.489" v="2999" actId="33553"/>
        <pc:sldMkLst>
          <pc:docMk/>
          <pc:sldMk cId="3791433023" sldId="312"/>
        </pc:sldMkLst>
        <pc:spChg chg="mod">
          <ac:chgData name="Abo, Suzanne (HRSA)" userId="2b639329-ee27-403f-9ca6-e3c0c4457c6a" providerId="ADAL" clId="{0540E738-A036-428C-80A3-B9998EE091F7}" dt="2023-04-18T19:57:50.489" v="2999" actId="33553"/>
          <ac:spMkLst>
            <pc:docMk/>
            <pc:sldMk cId="3791433023" sldId="312"/>
            <ac:spMk id="7" creationId="{9BA1CD5B-4B76-C171-7859-D820260EC71E}"/>
          </ac:spMkLst>
        </pc:spChg>
      </pc:sldChg>
      <pc:sldChg chg="modNotesTx">
        <pc:chgData name="Abo, Suzanne (HRSA)" userId="2b639329-ee27-403f-9ca6-e3c0c4457c6a" providerId="ADAL" clId="{0540E738-A036-428C-80A3-B9998EE091F7}" dt="2023-04-13T20:28:40.863" v="1" actId="20577"/>
        <pc:sldMkLst>
          <pc:docMk/>
          <pc:sldMk cId="3181680932" sldId="314"/>
        </pc:sldMkLst>
      </pc:sldChg>
      <pc:sldChg chg="modSp modNotesTx">
        <pc:chgData name="Abo, Suzanne (HRSA)" userId="2b639329-ee27-403f-9ca6-e3c0c4457c6a" providerId="ADAL" clId="{0540E738-A036-428C-80A3-B9998EE091F7}" dt="2023-04-18T19:56:05.150" v="2628" actId="962"/>
        <pc:sldMkLst>
          <pc:docMk/>
          <pc:sldMk cId="1844470147" sldId="315"/>
        </pc:sldMkLst>
        <pc:graphicFrameChg chg="mod">
          <ac:chgData name="Abo, Suzanne (HRSA)" userId="2b639329-ee27-403f-9ca6-e3c0c4457c6a" providerId="ADAL" clId="{0540E738-A036-428C-80A3-B9998EE091F7}" dt="2023-04-18T19:56:05.150" v="2628" actId="962"/>
          <ac:graphicFrameMkLst>
            <pc:docMk/>
            <pc:sldMk cId="1844470147" sldId="315"/>
            <ac:graphicFrameMk id="6" creationId="{F7E3DFDE-20C4-1FFA-4A2D-E101DF3EF2BA}"/>
          </ac:graphicFrameMkLst>
        </pc:graphicFrameChg>
      </pc:sldChg>
      <pc:sldChg chg="modNotesTx">
        <pc:chgData name="Abo, Suzanne (HRSA)" userId="2b639329-ee27-403f-9ca6-e3c0c4457c6a" providerId="ADAL" clId="{0540E738-A036-428C-80A3-B9998EE091F7}" dt="2023-04-13T20:28:46.878" v="2" actId="20577"/>
        <pc:sldMkLst>
          <pc:docMk/>
          <pc:sldMk cId="676272961" sldId="316"/>
        </pc:sldMkLst>
      </pc:sldChg>
      <pc:sldChg chg="modNotesTx">
        <pc:chgData name="Abo, Suzanne (HRSA)" userId="2b639329-ee27-403f-9ca6-e3c0c4457c6a" providerId="ADAL" clId="{0540E738-A036-428C-80A3-B9998EE091F7}" dt="2023-04-13T20:28:51.129" v="3" actId="20577"/>
        <pc:sldMkLst>
          <pc:docMk/>
          <pc:sldMk cId="3157800166" sldId="317"/>
        </pc:sldMkLst>
      </pc:sldChg>
      <pc:sldChg chg="modNotesTx">
        <pc:chgData name="Abo, Suzanne (HRSA)" userId="2b639329-ee27-403f-9ca6-e3c0c4457c6a" providerId="ADAL" clId="{0540E738-A036-428C-80A3-B9998EE091F7}" dt="2023-04-13T20:29:01.157" v="4" actId="20577"/>
        <pc:sldMkLst>
          <pc:docMk/>
          <pc:sldMk cId="1551733016" sldId="320"/>
        </pc:sldMkLst>
      </pc:sldChg>
      <pc:sldChg chg="modNotesTx">
        <pc:chgData name="Abo, Suzanne (HRSA)" userId="2b639329-ee27-403f-9ca6-e3c0c4457c6a" providerId="ADAL" clId="{0540E738-A036-428C-80A3-B9998EE091F7}" dt="2023-04-13T20:28:32.846" v="0" actId="20577"/>
        <pc:sldMkLst>
          <pc:docMk/>
          <pc:sldMk cId="0" sldId="330"/>
        </pc:sldMkLst>
      </pc:sldChg>
      <pc:sldChg chg="modSp mod modNotesTx">
        <pc:chgData name="Abo, Suzanne (HRSA)" userId="2b639329-ee27-403f-9ca6-e3c0c4457c6a" providerId="ADAL" clId="{0540E738-A036-428C-80A3-B9998EE091F7}" dt="2023-04-18T19:49:55.708" v="497" actId="1076"/>
        <pc:sldMkLst>
          <pc:docMk/>
          <pc:sldMk cId="406570349" sldId="852"/>
        </pc:sldMkLst>
        <pc:picChg chg="mod">
          <ac:chgData name="Abo, Suzanne (HRSA)" userId="2b639329-ee27-403f-9ca6-e3c0c4457c6a" providerId="ADAL" clId="{0540E738-A036-428C-80A3-B9998EE091F7}" dt="2023-04-18T19:49:55.708" v="497" actId="1076"/>
          <ac:picMkLst>
            <pc:docMk/>
            <pc:sldMk cId="406570349" sldId="852"/>
            <ac:picMk id="15" creationId="{D1DA27BB-5AD4-B9E1-A1B2-49EAD336C58C}"/>
          </ac:picMkLst>
        </pc:picChg>
        <pc:cxnChg chg="mod">
          <ac:chgData name="Abo, Suzanne (HRSA)" userId="2b639329-ee27-403f-9ca6-e3c0c4457c6a" providerId="ADAL" clId="{0540E738-A036-428C-80A3-B9998EE091F7}" dt="2023-04-18T19:49:27.289" v="496" actId="962"/>
          <ac:cxnSpMkLst>
            <pc:docMk/>
            <pc:sldMk cId="406570349" sldId="852"/>
            <ac:cxnSpMk id="26" creationId="{2C1DF632-1BEF-BC21-D68F-8FF2F9FC5F55}"/>
          </ac:cxnSpMkLst>
        </pc:cxnChg>
        <pc:cxnChg chg="mod">
          <ac:chgData name="Abo, Suzanne (HRSA)" userId="2b639329-ee27-403f-9ca6-e3c0c4457c6a" providerId="ADAL" clId="{0540E738-A036-428C-80A3-B9998EE091F7}" dt="2023-04-18T19:49:20.063" v="493" actId="962"/>
          <ac:cxnSpMkLst>
            <pc:docMk/>
            <pc:sldMk cId="406570349" sldId="852"/>
            <ac:cxnSpMk id="28" creationId="{3F090985-6A76-2050-AD45-6CE602EBAC40}"/>
          </ac:cxnSpMkLst>
        </pc:cxnChg>
        <pc:cxnChg chg="mod">
          <ac:chgData name="Abo, Suzanne (HRSA)" userId="2b639329-ee27-403f-9ca6-e3c0c4457c6a" providerId="ADAL" clId="{0540E738-A036-428C-80A3-B9998EE091F7}" dt="2023-04-18T19:49:24.965" v="495" actId="962"/>
          <ac:cxnSpMkLst>
            <pc:docMk/>
            <pc:sldMk cId="406570349" sldId="852"/>
            <ac:cxnSpMk id="29" creationId="{FB3D3E43-68A7-307D-CB99-3E139CD12F0E}"/>
          </ac:cxnSpMkLst>
        </pc:cxnChg>
        <pc:cxnChg chg="mod">
          <ac:chgData name="Abo, Suzanne (HRSA)" userId="2b639329-ee27-403f-9ca6-e3c0c4457c6a" providerId="ADAL" clId="{0540E738-A036-428C-80A3-B9998EE091F7}" dt="2023-04-18T19:49:14.229" v="491" actId="962"/>
          <ac:cxnSpMkLst>
            <pc:docMk/>
            <pc:sldMk cId="406570349" sldId="852"/>
            <ac:cxnSpMk id="36" creationId="{71E284D7-D459-2C88-D713-BFAB1C79748F}"/>
          </ac:cxnSpMkLst>
        </pc:cxnChg>
        <pc:cxnChg chg="mod">
          <ac:chgData name="Abo, Suzanne (HRSA)" userId="2b639329-ee27-403f-9ca6-e3c0c4457c6a" providerId="ADAL" clId="{0540E738-A036-428C-80A3-B9998EE091F7}" dt="2023-04-18T19:49:16.972" v="492" actId="962"/>
          <ac:cxnSpMkLst>
            <pc:docMk/>
            <pc:sldMk cId="406570349" sldId="852"/>
            <ac:cxnSpMk id="37" creationId="{575C1F75-B057-9C70-166C-1E493D2C4BDB}"/>
          </ac:cxnSpMkLst>
        </pc:cxnChg>
        <pc:cxnChg chg="mod">
          <ac:chgData name="Abo, Suzanne (HRSA)" userId="2b639329-ee27-403f-9ca6-e3c0c4457c6a" providerId="ADAL" clId="{0540E738-A036-428C-80A3-B9998EE091F7}" dt="2023-04-18T19:49:22.581" v="494" actId="962"/>
          <ac:cxnSpMkLst>
            <pc:docMk/>
            <pc:sldMk cId="406570349" sldId="852"/>
            <ac:cxnSpMk id="38" creationId="{151A0432-11D9-2DB7-12E2-1F84EC943D41}"/>
          </ac:cxnSpMkLst>
        </pc:cxnChg>
        <pc:cxnChg chg="mod">
          <ac:chgData name="Abo, Suzanne (HRSA)" userId="2b639329-ee27-403f-9ca6-e3c0c4457c6a" providerId="ADAL" clId="{0540E738-A036-428C-80A3-B9998EE091F7}" dt="2023-04-18T19:49:11.201" v="490" actId="962"/>
          <ac:cxnSpMkLst>
            <pc:docMk/>
            <pc:sldMk cId="406570349" sldId="852"/>
            <ac:cxnSpMk id="51" creationId="{F5A47E86-A22A-0202-B85B-F4583D39CFF5}"/>
          </ac:cxnSpMkLst>
        </pc:cxnChg>
      </pc:sldChg>
      <pc:sldChg chg="modNotesTx">
        <pc:chgData name="Abo, Suzanne (HRSA)" userId="2b639329-ee27-403f-9ca6-e3c0c4457c6a" providerId="ADAL" clId="{0540E738-A036-428C-80A3-B9998EE091F7}" dt="2023-04-13T20:29:48.288" v="12" actId="20577"/>
        <pc:sldMkLst>
          <pc:docMk/>
          <pc:sldMk cId="3306840930" sldId="1253"/>
        </pc:sldMkLst>
      </pc:sldChg>
      <pc:sldChg chg="modNotesTx">
        <pc:chgData name="Abo, Suzanne (HRSA)" userId="2b639329-ee27-403f-9ca6-e3c0c4457c6a" providerId="ADAL" clId="{0540E738-A036-428C-80A3-B9998EE091F7}" dt="2023-04-13T20:30:04.093" v="15" actId="20577"/>
        <pc:sldMkLst>
          <pc:docMk/>
          <pc:sldMk cId="1743662018" sldId="1258"/>
        </pc:sldMkLst>
      </pc:sldChg>
      <pc:sldChg chg="del">
        <pc:chgData name="Abo, Suzanne (HRSA)" userId="2b639329-ee27-403f-9ca6-e3c0c4457c6a" providerId="ADAL" clId="{0540E738-A036-428C-80A3-B9998EE091F7}" dt="2023-04-13T20:31:17.182" v="27" actId="2696"/>
        <pc:sldMkLst>
          <pc:docMk/>
          <pc:sldMk cId="356256989" sldId="1259"/>
        </pc:sldMkLst>
      </pc:sldChg>
      <pc:sldChg chg="del">
        <pc:chgData name="Abo, Suzanne (HRSA)" userId="2b639329-ee27-403f-9ca6-e3c0c4457c6a" providerId="ADAL" clId="{0540E738-A036-428C-80A3-B9998EE091F7}" dt="2023-04-13T20:31:17.182" v="27" actId="2696"/>
        <pc:sldMkLst>
          <pc:docMk/>
          <pc:sldMk cId="565158278" sldId="1261"/>
        </pc:sldMkLst>
      </pc:sldChg>
      <pc:sldChg chg="modSp">
        <pc:chgData name="Abo, Suzanne (HRSA)" userId="2b639329-ee27-403f-9ca6-e3c0c4457c6a" providerId="ADAL" clId="{0540E738-A036-428C-80A3-B9998EE091F7}" dt="2023-04-18T19:31:46.366" v="205" actId="962"/>
        <pc:sldMkLst>
          <pc:docMk/>
          <pc:sldMk cId="766146609" sldId="1265"/>
        </pc:sldMkLst>
        <pc:graphicFrameChg chg="mod">
          <ac:chgData name="Abo, Suzanne (HRSA)" userId="2b639329-ee27-403f-9ca6-e3c0c4457c6a" providerId="ADAL" clId="{0540E738-A036-428C-80A3-B9998EE091F7}" dt="2023-04-18T19:31:46.366" v="205" actId="962"/>
          <ac:graphicFrameMkLst>
            <pc:docMk/>
            <pc:sldMk cId="766146609" sldId="1265"/>
            <ac:graphicFrameMk id="5" creationId="{B2389DFB-2736-200A-0F7B-5808BBBC8314}"/>
          </ac:graphicFrameMkLst>
        </pc:graphicFrameChg>
      </pc:sldChg>
      <pc:sldChg chg="modSp mod modNotesTx">
        <pc:chgData name="Abo, Suzanne (HRSA)" userId="2b639329-ee27-403f-9ca6-e3c0c4457c6a" providerId="ADAL" clId="{0540E738-A036-428C-80A3-B9998EE091F7}" dt="2023-04-18T19:54:23.123" v="1926" actId="962"/>
        <pc:sldMkLst>
          <pc:docMk/>
          <pc:sldMk cId="2124522945" sldId="1266"/>
        </pc:sldMkLst>
        <pc:spChg chg="mod">
          <ac:chgData name="Abo, Suzanne (HRSA)" userId="2b639329-ee27-403f-9ca6-e3c0c4457c6a" providerId="ADAL" clId="{0540E738-A036-428C-80A3-B9998EE091F7}" dt="2023-04-18T19:53:55.135" v="1704" actId="962"/>
          <ac:spMkLst>
            <pc:docMk/>
            <pc:sldMk cId="2124522945" sldId="1266"/>
            <ac:spMk id="24" creationId="{1B83E6DE-DC2D-F0ED-63C1-CB7B1E4A3520}"/>
          </ac:spMkLst>
        </pc:spChg>
        <pc:grpChg chg="mod">
          <ac:chgData name="Abo, Suzanne (HRSA)" userId="2b639329-ee27-403f-9ca6-e3c0c4457c6a" providerId="ADAL" clId="{0540E738-A036-428C-80A3-B9998EE091F7}" dt="2023-04-18T19:54:23.123" v="1926" actId="962"/>
          <ac:grpSpMkLst>
            <pc:docMk/>
            <pc:sldMk cId="2124522945" sldId="1266"/>
            <ac:grpSpMk id="10" creationId="{EE6EB962-EC72-EEFF-6C60-693C6935BB0D}"/>
          </ac:grpSpMkLst>
        </pc:grpChg>
        <pc:picChg chg="mod">
          <ac:chgData name="Abo, Suzanne (HRSA)" userId="2b639329-ee27-403f-9ca6-e3c0c4457c6a" providerId="ADAL" clId="{0540E738-A036-428C-80A3-B9998EE091F7}" dt="2023-04-18T19:54:09.777" v="1826" actId="962"/>
          <ac:picMkLst>
            <pc:docMk/>
            <pc:sldMk cId="2124522945" sldId="1266"/>
            <ac:picMk id="3" creationId="{451910C8-9937-86E0-96E4-EA9CE2051EF6}"/>
          </ac:picMkLst>
        </pc:picChg>
        <pc:picChg chg="mod">
          <ac:chgData name="Abo, Suzanne (HRSA)" userId="2b639329-ee27-403f-9ca6-e3c0c4457c6a" providerId="ADAL" clId="{0540E738-A036-428C-80A3-B9998EE091F7}" dt="2023-04-18T19:53:30.646" v="1602" actId="962"/>
          <ac:picMkLst>
            <pc:docMk/>
            <pc:sldMk cId="2124522945" sldId="1266"/>
            <ac:picMk id="13" creationId="{130D5CC2-4605-79A9-C17C-601D7BE60FE8}"/>
          </ac:picMkLst>
        </pc:picChg>
      </pc:sldChg>
      <pc:sldChg chg="del">
        <pc:chgData name="Abo, Suzanne (HRSA)" userId="2b639329-ee27-403f-9ca6-e3c0c4457c6a" providerId="ADAL" clId="{0540E738-A036-428C-80A3-B9998EE091F7}" dt="2023-04-13T20:31:17.182" v="27" actId="2696"/>
        <pc:sldMkLst>
          <pc:docMk/>
          <pc:sldMk cId="848900586" sldId="1270"/>
        </pc:sldMkLst>
      </pc:sldChg>
      <pc:sldChg chg="del">
        <pc:chgData name="Abo, Suzanne (HRSA)" userId="2b639329-ee27-403f-9ca6-e3c0c4457c6a" providerId="ADAL" clId="{0540E738-A036-428C-80A3-B9998EE091F7}" dt="2023-04-13T20:31:17.182" v="27" actId="2696"/>
        <pc:sldMkLst>
          <pc:docMk/>
          <pc:sldMk cId="4036624383" sldId="1271"/>
        </pc:sldMkLst>
      </pc:sldChg>
      <pc:sldChg chg="modNotesTx">
        <pc:chgData name="Abo, Suzanne (HRSA)" userId="2b639329-ee27-403f-9ca6-e3c0c4457c6a" providerId="ADAL" clId="{0540E738-A036-428C-80A3-B9998EE091F7}" dt="2023-04-13T20:29:43.181" v="11" actId="20577"/>
        <pc:sldMkLst>
          <pc:docMk/>
          <pc:sldMk cId="3466763953" sldId="1272"/>
        </pc:sldMkLst>
      </pc:sldChg>
      <pc:sldChg chg="modSp modNotesTx">
        <pc:chgData name="Abo, Suzanne (HRSA)" userId="2b639329-ee27-403f-9ca6-e3c0c4457c6a" providerId="ADAL" clId="{0540E738-A036-428C-80A3-B9998EE091F7}" dt="2023-04-18T19:55:18.994" v="2396" actId="962"/>
        <pc:sldMkLst>
          <pc:docMk/>
          <pc:sldMk cId="4002017166" sldId="1274"/>
        </pc:sldMkLst>
        <pc:graphicFrameChg chg="mod">
          <ac:chgData name="Abo, Suzanne (HRSA)" userId="2b639329-ee27-403f-9ca6-e3c0c4457c6a" providerId="ADAL" clId="{0540E738-A036-428C-80A3-B9998EE091F7}" dt="2023-04-18T19:55:18.994" v="2396" actId="962"/>
          <ac:graphicFrameMkLst>
            <pc:docMk/>
            <pc:sldMk cId="4002017166" sldId="1274"/>
            <ac:graphicFrameMk id="9" creationId="{B8281060-D656-BB52-CCBA-02E7368849BC}"/>
          </ac:graphicFrameMkLst>
        </pc:graphicFrameChg>
      </pc:sldChg>
      <pc:sldChg chg="modSp modNotesTx">
        <pc:chgData name="Abo, Suzanne (HRSA)" userId="2b639329-ee27-403f-9ca6-e3c0c4457c6a" providerId="ADAL" clId="{0540E738-A036-428C-80A3-B9998EE091F7}" dt="2023-04-18T19:56:27.199" v="2822" actId="962"/>
        <pc:sldMkLst>
          <pc:docMk/>
          <pc:sldMk cId="2428751882" sldId="1277"/>
        </pc:sldMkLst>
        <pc:graphicFrameChg chg="mod">
          <ac:chgData name="Abo, Suzanne (HRSA)" userId="2b639329-ee27-403f-9ca6-e3c0c4457c6a" providerId="ADAL" clId="{0540E738-A036-428C-80A3-B9998EE091F7}" dt="2023-04-18T19:56:27.199" v="2822" actId="962"/>
          <ac:graphicFrameMkLst>
            <pc:docMk/>
            <pc:sldMk cId="2428751882" sldId="1277"/>
            <ac:graphicFrameMk id="9" creationId="{B8281060-D656-BB52-CCBA-02E7368849BC}"/>
          </ac:graphicFrameMkLst>
        </pc:graphicFrameChg>
      </pc:sldChg>
      <pc:sldChg chg="modSp modNotesTx">
        <pc:chgData name="Abo, Suzanne (HRSA)" userId="2b639329-ee27-403f-9ca6-e3c0c4457c6a" providerId="ADAL" clId="{0540E738-A036-428C-80A3-B9998EE091F7}" dt="2023-04-18T19:54:48.749" v="2092" actId="962"/>
        <pc:sldMkLst>
          <pc:docMk/>
          <pc:sldMk cId="69369670" sldId="1278"/>
        </pc:sldMkLst>
        <pc:graphicFrameChg chg="mod">
          <ac:chgData name="Abo, Suzanne (HRSA)" userId="2b639329-ee27-403f-9ca6-e3c0c4457c6a" providerId="ADAL" clId="{0540E738-A036-428C-80A3-B9998EE091F7}" dt="2023-04-18T19:54:48.749" v="2092" actId="962"/>
          <ac:graphicFrameMkLst>
            <pc:docMk/>
            <pc:sldMk cId="69369670" sldId="1278"/>
            <ac:graphicFrameMk id="22" creationId="{C08633B9-3D1D-2F0C-0D86-EA28A1280560}"/>
          </ac:graphicFrameMkLst>
        </pc:graphicFrameChg>
      </pc:sldChg>
      <pc:sldChg chg="modSp modNotesTx">
        <pc:chgData name="Abo, Suzanne (HRSA)" userId="2b639329-ee27-403f-9ca6-e3c0c4457c6a" providerId="ADAL" clId="{0540E738-A036-428C-80A3-B9998EE091F7}" dt="2023-04-18T19:56:47.082" v="2998" actId="962"/>
        <pc:sldMkLst>
          <pc:docMk/>
          <pc:sldMk cId="1743823183" sldId="1279"/>
        </pc:sldMkLst>
        <pc:graphicFrameChg chg="mod">
          <ac:chgData name="Abo, Suzanne (HRSA)" userId="2b639329-ee27-403f-9ca6-e3c0c4457c6a" providerId="ADAL" clId="{0540E738-A036-428C-80A3-B9998EE091F7}" dt="2023-04-18T19:56:47.082" v="2998" actId="962"/>
          <ac:graphicFrameMkLst>
            <pc:docMk/>
            <pc:sldMk cId="1743823183" sldId="1279"/>
            <ac:graphicFrameMk id="9" creationId="{B8281060-D656-BB52-CCBA-02E7368849BC}"/>
          </ac:graphicFrameMkLst>
        </pc:graphicFrameChg>
      </pc:sldChg>
      <pc:sldChg chg="modNotesTx">
        <pc:chgData name="Abo, Suzanne (HRSA)" userId="2b639329-ee27-403f-9ca6-e3c0c4457c6a" providerId="ADAL" clId="{0540E738-A036-428C-80A3-B9998EE091F7}" dt="2023-04-13T20:30:53.950" v="26" actId="20577"/>
        <pc:sldMkLst>
          <pc:docMk/>
          <pc:sldMk cId="3628186512" sldId="1280"/>
        </pc:sldMkLst>
      </pc:sldChg>
      <pc:sldChg chg="modSp modNotesTx">
        <pc:chgData name="Abo, Suzanne (HRSA)" userId="2b639329-ee27-403f-9ca6-e3c0c4457c6a" providerId="ADAL" clId="{0540E738-A036-428C-80A3-B9998EE091F7}" dt="2023-04-18T19:48:57.968" v="489" actId="962"/>
        <pc:sldMkLst>
          <pc:docMk/>
          <pc:sldMk cId="2447783249" sldId="1281"/>
        </pc:sldMkLst>
        <pc:picChg chg="mod">
          <ac:chgData name="Abo, Suzanne (HRSA)" userId="2b639329-ee27-403f-9ca6-e3c0c4457c6a" providerId="ADAL" clId="{0540E738-A036-428C-80A3-B9998EE091F7}" dt="2023-04-18T19:48:46.486" v="391" actId="962"/>
          <ac:picMkLst>
            <pc:docMk/>
            <pc:sldMk cId="2447783249" sldId="1281"/>
            <ac:picMk id="1026" creationId="{45E91527-DB4B-976C-00CA-77FA99018524}"/>
          </ac:picMkLst>
        </pc:picChg>
        <pc:picChg chg="mod">
          <ac:chgData name="Abo, Suzanne (HRSA)" userId="2b639329-ee27-403f-9ca6-e3c0c4457c6a" providerId="ADAL" clId="{0540E738-A036-428C-80A3-B9998EE091F7}" dt="2023-04-18T19:48:57.968" v="489" actId="962"/>
          <ac:picMkLst>
            <pc:docMk/>
            <pc:sldMk cId="2447783249" sldId="1281"/>
            <ac:picMk id="1027" creationId="{BEDDBCEC-6E86-901F-4E69-670D9FB53CBE}"/>
          </ac:picMkLst>
        </pc:picChg>
      </pc:sldChg>
      <pc:sldChg chg="modNotesTx">
        <pc:chgData name="Abo, Suzanne (HRSA)" userId="2b639329-ee27-403f-9ca6-e3c0c4457c6a" providerId="ADAL" clId="{0540E738-A036-428C-80A3-B9998EE091F7}" dt="2023-04-13T20:29:28.040" v="9" actId="20577"/>
        <pc:sldMkLst>
          <pc:docMk/>
          <pc:sldMk cId="867163131" sldId="1282"/>
        </pc:sldMkLst>
      </pc:sldChg>
      <pc:sldChg chg="modNotesTx">
        <pc:chgData name="Abo, Suzanne (HRSA)" userId="2b639329-ee27-403f-9ca6-e3c0c4457c6a" providerId="ADAL" clId="{0540E738-A036-428C-80A3-B9998EE091F7}" dt="2023-04-13T20:30:00.094" v="14" actId="20577"/>
        <pc:sldMkLst>
          <pc:docMk/>
          <pc:sldMk cId="1199754391" sldId="1284"/>
        </pc:sldMkLst>
      </pc:sldChg>
      <pc:sldChg chg="modNotesTx">
        <pc:chgData name="Abo, Suzanne (HRSA)" userId="2b639329-ee27-403f-9ca6-e3c0c4457c6a" providerId="ADAL" clId="{0540E738-A036-428C-80A3-B9998EE091F7}" dt="2023-04-13T20:29:06.009" v="5" actId="20577"/>
        <pc:sldMkLst>
          <pc:docMk/>
          <pc:sldMk cId="2987739404" sldId="1285"/>
        </pc:sldMkLst>
      </pc:sldChg>
      <pc:sldChg chg="modSp mod modNotesTx">
        <pc:chgData name="Abo, Suzanne (HRSA)" userId="2b639329-ee27-403f-9ca6-e3c0c4457c6a" providerId="ADAL" clId="{0540E738-A036-428C-80A3-B9998EE091F7}" dt="2023-04-18T19:52:28.649" v="1342" actId="962"/>
        <pc:sldMkLst>
          <pc:docMk/>
          <pc:sldMk cId="2568742395" sldId="1286"/>
        </pc:sldMkLst>
        <pc:spChg chg="mod">
          <ac:chgData name="Abo, Suzanne (HRSA)" userId="2b639329-ee27-403f-9ca6-e3c0c4457c6a" providerId="ADAL" clId="{0540E738-A036-428C-80A3-B9998EE091F7}" dt="2023-04-18T19:52:28.649" v="1342" actId="962"/>
          <ac:spMkLst>
            <pc:docMk/>
            <pc:sldMk cId="2568742395" sldId="1286"/>
            <ac:spMk id="2" creationId="{40AB4506-BBAA-8160-B7DC-FA42B0C6080E}"/>
          </ac:spMkLst>
        </pc:spChg>
        <pc:graphicFrameChg chg="mod">
          <ac:chgData name="Abo, Suzanne (HRSA)" userId="2b639329-ee27-403f-9ca6-e3c0c4457c6a" providerId="ADAL" clId="{0540E738-A036-428C-80A3-B9998EE091F7}" dt="2023-04-18T19:50:34.852" v="877" actId="962"/>
          <ac:graphicFrameMkLst>
            <pc:docMk/>
            <pc:sldMk cId="2568742395" sldId="1286"/>
            <ac:graphicFrameMk id="7" creationId="{B668ECD6-A1B0-A054-266B-92E9F96F85C3}"/>
          </ac:graphicFrameMkLst>
        </pc:graphicFrameChg>
      </pc:sldChg>
      <pc:sldChg chg="modSp modNotesTx">
        <pc:chgData name="Abo, Suzanne (HRSA)" userId="2b639329-ee27-403f-9ca6-e3c0c4457c6a" providerId="ADAL" clId="{0540E738-A036-428C-80A3-B9998EE091F7}" dt="2023-04-18T19:53:45.051" v="1678" actId="962"/>
        <pc:sldMkLst>
          <pc:docMk/>
          <pc:sldMk cId="631564970" sldId="1287"/>
        </pc:sldMkLst>
        <pc:graphicFrameChg chg="mod">
          <ac:chgData name="Abo, Suzanne (HRSA)" userId="2b639329-ee27-403f-9ca6-e3c0c4457c6a" providerId="ADAL" clId="{0540E738-A036-428C-80A3-B9998EE091F7}" dt="2023-04-18T19:53:45.051" v="1678" actId="962"/>
          <ac:graphicFrameMkLst>
            <pc:docMk/>
            <pc:sldMk cId="631564970" sldId="1287"/>
            <ac:graphicFrameMk id="6" creationId="{BB8DE056-82B0-4B49-9DB0-11C8833DE2DE}"/>
          </ac:graphicFrameMkLst>
        </pc:graphicFrameChg>
        <pc:graphicFrameChg chg="mod">
          <ac:chgData name="Abo, Suzanne (HRSA)" userId="2b639329-ee27-403f-9ca6-e3c0c4457c6a" providerId="ADAL" clId="{0540E738-A036-428C-80A3-B9998EE091F7}" dt="2023-04-18T19:51:30.629" v="1265" actId="962"/>
          <ac:graphicFrameMkLst>
            <pc:docMk/>
            <pc:sldMk cId="631564970" sldId="1287"/>
            <ac:graphicFrameMk id="9" creationId="{E8611878-00A2-39F4-55D7-FB634709E1D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Sheet1!$A$1:$A$18</c:f>
              <c:strCache>
                <c:ptCount val="18"/>
                <c:pt idx="0">
                  <c:v>Provides of counseling &amp; testing services</c:v>
                </c:pt>
                <c:pt idx="1">
                  <c:v>Prescribes PrEP</c:v>
                </c:pt>
                <c:pt idx="2">
                  <c:v>Prescribes ART</c:v>
                </c:pt>
                <c:pt idx="3">
                  <c:v>Provides services directly to clients</c:v>
                </c:pt>
                <c:pt idx="4">
                  <c:v>Race/ethnicity</c:v>
                </c:pt>
                <c:pt idx="5">
                  <c:v>RWHAP-funded</c:v>
                </c:pt>
                <c:pt idx="6">
                  <c:v>Direct interaction with clients</c:v>
                </c:pt>
                <c:pt idx="7">
                  <c:v>HIV care and treatment provided by principal employment setting</c:v>
                </c:pt>
                <c:pt idx="8">
                  <c:v>Primary role</c:v>
                </c:pt>
                <c:pt idx="9">
                  <c:v>Profession or discipline</c:v>
                </c:pt>
                <c:pt idx="10">
                  <c:v>Gender identity</c:v>
                </c:pt>
                <c:pt idx="11">
                  <c:v>Principal employment setting type</c:v>
                </c:pt>
                <c:pt idx="12">
                  <c:v>Percentage of client population who are co-infected with Hepatitis B or Hepatitis C</c:v>
                </c:pt>
                <c:pt idx="13">
                  <c:v>Percentage of client population who are racial/ethnic minorities</c:v>
                </c:pt>
                <c:pt idx="14">
                  <c:v>Percentage of client population who are receiving ART</c:v>
                </c:pt>
                <c:pt idx="15">
                  <c:v>Number of clients with HIV that were provided direct services in the past year</c:v>
                </c:pt>
                <c:pt idx="16">
                  <c:v>Description of services provided to clients</c:v>
                </c:pt>
                <c:pt idx="17">
                  <c:v>Number of years with direct client interaction</c:v>
                </c:pt>
              </c:strCache>
            </c:strRef>
          </c:cat>
          <c:val>
            <c:numRef>
              <c:f>Sheet1!$B$1:$B$18</c:f>
              <c:numCache>
                <c:formatCode>0%</c:formatCode>
                <c:ptCount val="18"/>
                <c:pt idx="0">
                  <c:v>0.2</c:v>
                </c:pt>
                <c:pt idx="1">
                  <c:v>0.19</c:v>
                </c:pt>
                <c:pt idx="2">
                  <c:v>0.19</c:v>
                </c:pt>
                <c:pt idx="3">
                  <c:v>0.17</c:v>
                </c:pt>
                <c:pt idx="4">
                  <c:v>0.14000000000000001</c:v>
                </c:pt>
                <c:pt idx="5">
                  <c:v>0.14000000000000001</c:v>
                </c:pt>
                <c:pt idx="6">
                  <c:v>0.13</c:v>
                </c:pt>
                <c:pt idx="7">
                  <c:v>0.13</c:v>
                </c:pt>
                <c:pt idx="8">
                  <c:v>0.13</c:v>
                </c:pt>
                <c:pt idx="9">
                  <c:v>0.11</c:v>
                </c:pt>
                <c:pt idx="10">
                  <c:v>0.11</c:v>
                </c:pt>
                <c:pt idx="11">
                  <c:v>0.1</c:v>
                </c:pt>
                <c:pt idx="12">
                  <c:v>0.09</c:v>
                </c:pt>
                <c:pt idx="13">
                  <c:v>0.08</c:v>
                </c:pt>
                <c:pt idx="14">
                  <c:v>0.08</c:v>
                </c:pt>
                <c:pt idx="15">
                  <c:v>7.0000000000000007E-2</c:v>
                </c:pt>
                <c:pt idx="16">
                  <c:v>0.05</c:v>
                </c:pt>
                <c:pt idx="17">
                  <c:v>0.03</c:v>
                </c:pt>
              </c:numCache>
            </c:numRef>
          </c:val>
          <c:extLst>
            <c:ext xmlns:c16="http://schemas.microsoft.com/office/drawing/2014/chart" uri="{C3380CC4-5D6E-409C-BE32-E72D297353CC}">
              <c16:uniqueId val="{00000000-207F-484A-BA86-40D2B13D430C}"/>
            </c:ext>
          </c:extLst>
        </c:ser>
        <c:dLbls>
          <c:showLegendKey val="0"/>
          <c:showVal val="0"/>
          <c:showCatName val="0"/>
          <c:showSerName val="0"/>
          <c:showPercent val="0"/>
          <c:showBubbleSize val="0"/>
        </c:dLbls>
        <c:gapWidth val="182"/>
        <c:axId val="1346771072"/>
        <c:axId val="1346771552"/>
      </c:barChart>
      <c:catAx>
        <c:axId val="134677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6771552"/>
        <c:crosses val="autoZero"/>
        <c:auto val="1"/>
        <c:lblAlgn val="ctr"/>
        <c:lblOffset val="100"/>
        <c:noMultiLvlLbl val="0"/>
      </c:catAx>
      <c:valAx>
        <c:axId val="134677155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677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6076926184760898"/>
          <c:y val="1.6612288982819641E-2"/>
          <c:w val="0.38039284758030273"/>
          <c:h val="0.97389497445556916"/>
        </c:manualLayout>
      </c:layout>
      <c:barChart>
        <c:barDir val="bar"/>
        <c:grouping val="clustered"/>
        <c:varyColors val="0"/>
        <c:dLbls>
          <c:dLblPos val="outEnd"/>
          <c:showLegendKey val="0"/>
          <c:showVal val="1"/>
          <c:showCatName val="0"/>
          <c:showSerName val="0"/>
          <c:showPercent val="0"/>
          <c:showBubbleSize val="0"/>
        </c:dLbls>
        <c:gapWidth val="62"/>
        <c:axId val="285527391"/>
        <c:axId val="286238879"/>
      </c:barChart>
      <c:catAx>
        <c:axId val="285527391"/>
        <c:scaling>
          <c:orientation val="maxMin"/>
        </c:scaling>
        <c:delete val="1"/>
        <c:axPos val="l"/>
        <c:numFmt formatCode="General" sourceLinked="1"/>
        <c:majorTickMark val="none"/>
        <c:minorTickMark val="none"/>
        <c:tickLblPos val="nextTo"/>
        <c:crossAx val="286238879"/>
        <c:crosses val="autoZero"/>
        <c:auto val="1"/>
        <c:lblAlgn val="ctr"/>
        <c:lblOffset val="100"/>
        <c:noMultiLvlLbl val="0"/>
      </c:catAx>
      <c:valAx>
        <c:axId val="286238879"/>
        <c:scaling>
          <c:orientation val="minMax"/>
        </c:scaling>
        <c:delete val="1"/>
        <c:axPos val="b"/>
        <c:numFmt formatCode="0%" sourceLinked="1"/>
        <c:majorTickMark val="none"/>
        <c:minorTickMark val="none"/>
        <c:tickLblPos val="nextTo"/>
        <c:crossAx val="285527391"/>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62555763039332"/>
          <c:y val="2.8790761236382866E-2"/>
          <c:w val="0.50639379285739228"/>
          <c:h val="0.88620683472474937"/>
        </c:manualLayout>
      </c:layout>
      <c:barChart>
        <c:barDir val="bar"/>
        <c:grouping val="clustered"/>
        <c:varyColors val="0"/>
        <c:ser>
          <c:idx val="0"/>
          <c:order val="0"/>
          <c:spPr>
            <a:solidFill>
              <a:schemeClr val="accent1">
                <a:lumMod val="40000"/>
                <a:lumOff val="60000"/>
              </a:schemeClr>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C76B-4F42-A55E-60DAA121EBBC}"/>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3-C76B-4F42-A55E-60DAA121EBBC}"/>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5-C76B-4F42-A55E-60DAA121EBBC}"/>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7-C76B-4F42-A55E-60DAA121EBBC}"/>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9-C76B-4F42-A55E-60DAA121EBB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Sheet1!$A$1:$A$18</c:f>
              <c:strCache>
                <c:ptCount val="18"/>
                <c:pt idx="0">
                  <c:v>Provides of counseling &amp; testing services</c:v>
                </c:pt>
                <c:pt idx="1">
                  <c:v>Prescribes PrEP</c:v>
                </c:pt>
                <c:pt idx="2">
                  <c:v>Prescribes ART</c:v>
                </c:pt>
                <c:pt idx="3">
                  <c:v>Provides services directly to clients</c:v>
                </c:pt>
                <c:pt idx="4">
                  <c:v>Race/ethnicity</c:v>
                </c:pt>
                <c:pt idx="5">
                  <c:v>RWHAP-funded</c:v>
                </c:pt>
                <c:pt idx="6">
                  <c:v>Direct interaction with clients</c:v>
                </c:pt>
                <c:pt idx="7">
                  <c:v>HIV care and treatment provided by principal employment setting</c:v>
                </c:pt>
                <c:pt idx="8">
                  <c:v>Primary role</c:v>
                </c:pt>
                <c:pt idx="9">
                  <c:v>Profession or discipline</c:v>
                </c:pt>
                <c:pt idx="10">
                  <c:v>Gender identity</c:v>
                </c:pt>
                <c:pt idx="11">
                  <c:v>Principal employment setting type</c:v>
                </c:pt>
                <c:pt idx="12">
                  <c:v>Percentage of client population who are co-infected with Hepatitis B or Hepatitis C</c:v>
                </c:pt>
                <c:pt idx="13">
                  <c:v>Percentage of client population who are racial/ethnic minorities</c:v>
                </c:pt>
                <c:pt idx="14">
                  <c:v>Percentage of client population who are receiving ART</c:v>
                </c:pt>
                <c:pt idx="15">
                  <c:v>Number of clients with HIV that were provided direct services in the past year</c:v>
                </c:pt>
                <c:pt idx="16">
                  <c:v>Description of services provided to clients</c:v>
                </c:pt>
                <c:pt idx="17">
                  <c:v>Number of years with direct client interaction</c:v>
                </c:pt>
              </c:strCache>
            </c:strRef>
          </c:cat>
          <c:val>
            <c:numRef>
              <c:f>Sheet1!$B$1:$B$18</c:f>
              <c:numCache>
                <c:formatCode>0%</c:formatCode>
                <c:ptCount val="18"/>
                <c:pt idx="0">
                  <c:v>0.2</c:v>
                </c:pt>
                <c:pt idx="1">
                  <c:v>0.19</c:v>
                </c:pt>
                <c:pt idx="2">
                  <c:v>0.19</c:v>
                </c:pt>
                <c:pt idx="3">
                  <c:v>0.17</c:v>
                </c:pt>
                <c:pt idx="4">
                  <c:v>0.14000000000000001</c:v>
                </c:pt>
                <c:pt idx="5">
                  <c:v>0.14000000000000001</c:v>
                </c:pt>
                <c:pt idx="6">
                  <c:v>0.13</c:v>
                </c:pt>
                <c:pt idx="7">
                  <c:v>0.13</c:v>
                </c:pt>
                <c:pt idx="8">
                  <c:v>0.13</c:v>
                </c:pt>
                <c:pt idx="9">
                  <c:v>0.11</c:v>
                </c:pt>
                <c:pt idx="10">
                  <c:v>0.11</c:v>
                </c:pt>
                <c:pt idx="11">
                  <c:v>0.1</c:v>
                </c:pt>
                <c:pt idx="12">
                  <c:v>0.09</c:v>
                </c:pt>
                <c:pt idx="13">
                  <c:v>0.08</c:v>
                </c:pt>
                <c:pt idx="14">
                  <c:v>0.08</c:v>
                </c:pt>
                <c:pt idx="15">
                  <c:v>7.0000000000000007E-2</c:v>
                </c:pt>
                <c:pt idx="16">
                  <c:v>0.05</c:v>
                </c:pt>
                <c:pt idx="17">
                  <c:v>0.03</c:v>
                </c:pt>
              </c:numCache>
            </c:numRef>
          </c:val>
          <c:extLst>
            <c:ext xmlns:c16="http://schemas.microsoft.com/office/drawing/2014/chart" uri="{C3380CC4-5D6E-409C-BE32-E72D297353CC}">
              <c16:uniqueId val="{0000000A-C76B-4F42-A55E-60DAA121EBBC}"/>
            </c:ext>
          </c:extLst>
        </c:ser>
        <c:dLbls>
          <c:showLegendKey val="0"/>
          <c:showVal val="0"/>
          <c:showCatName val="0"/>
          <c:showSerName val="0"/>
          <c:showPercent val="0"/>
          <c:showBubbleSize val="0"/>
        </c:dLbls>
        <c:gapWidth val="182"/>
        <c:axId val="1346771072"/>
        <c:axId val="1346771552"/>
      </c:barChart>
      <c:catAx>
        <c:axId val="134677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6771552"/>
        <c:crosses val="autoZero"/>
        <c:auto val="1"/>
        <c:lblAlgn val="ctr"/>
        <c:lblOffset val="100"/>
        <c:noMultiLvlLbl val="0"/>
      </c:catAx>
      <c:valAx>
        <c:axId val="134677155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677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35.gif"/></Relationships>
</file>

<file path=ppt/diagrams/_rels/drawing4.xml.rels><?xml version="1.0" encoding="UTF-8" standalone="yes"?>
<Relationships xmlns="http://schemas.openxmlformats.org/package/2006/relationships"><Relationship Id="rId1" Type="http://schemas.openxmlformats.org/officeDocument/2006/relationships/image" Target="../media/image35.gif"/></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AD7A9-2AD2-4440-AB3B-68D5826B1C1C}"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8D1DAC45-01A7-4025-8E67-41C398957E0F}">
      <dgm:prSet phldrT="[Text]"/>
      <dgm:spPr/>
      <dgm:t>
        <a:bodyPr/>
        <a:lstStyle/>
        <a:p>
          <a:r>
            <a:rPr lang="en-US" dirty="0"/>
            <a:t>Overview of AETC Submission Process</a:t>
          </a:r>
        </a:p>
      </dgm:t>
    </dgm:pt>
    <dgm:pt modelId="{790FD92E-4265-4FF6-864F-2D68F3A5441E}" type="parTrans" cxnId="{9C8715C3-98C1-4B58-945F-4E0C0339DEC8}">
      <dgm:prSet/>
      <dgm:spPr/>
      <dgm:t>
        <a:bodyPr/>
        <a:lstStyle/>
        <a:p>
          <a:endParaRPr lang="en-US"/>
        </a:p>
      </dgm:t>
    </dgm:pt>
    <dgm:pt modelId="{A06B0DCF-E544-4113-902B-18ACB9940252}" type="sibTrans" cxnId="{9C8715C3-98C1-4B58-945F-4E0C0339DEC8}">
      <dgm:prSet/>
      <dgm:spPr/>
      <dgm:t>
        <a:bodyPr/>
        <a:lstStyle/>
        <a:p>
          <a:endParaRPr lang="en-US"/>
        </a:p>
      </dgm:t>
    </dgm:pt>
    <dgm:pt modelId="{3BF6FE14-07F2-4B37-9001-DD335FBC27CE}">
      <dgm:prSet phldrT="[Text]"/>
      <dgm:spPr/>
      <dgm:t>
        <a:bodyPr/>
        <a:lstStyle/>
        <a:p>
          <a:r>
            <a:rPr lang="en-US" dirty="0"/>
            <a:t>Data Quality Workshop</a:t>
          </a:r>
        </a:p>
      </dgm:t>
    </dgm:pt>
    <dgm:pt modelId="{1B184FE4-020B-4725-8675-A59822151F3F}" type="parTrans" cxnId="{A6AA9591-28D2-42E3-89C6-13B3BB3C5DD4}">
      <dgm:prSet/>
      <dgm:spPr/>
      <dgm:t>
        <a:bodyPr/>
        <a:lstStyle/>
        <a:p>
          <a:endParaRPr lang="en-US"/>
        </a:p>
      </dgm:t>
    </dgm:pt>
    <dgm:pt modelId="{001FA016-2451-4920-8A63-711E018DE980}" type="sibTrans" cxnId="{A6AA9591-28D2-42E3-89C6-13B3BB3C5DD4}">
      <dgm:prSet/>
      <dgm:spPr/>
      <dgm:t>
        <a:bodyPr/>
        <a:lstStyle/>
        <a:p>
          <a:endParaRPr lang="en-US"/>
        </a:p>
      </dgm:t>
    </dgm:pt>
    <dgm:pt modelId="{5997D162-9D55-4C55-8E30-EAEEE0D56B1D}">
      <dgm:prSet phldrT="[Text]"/>
      <dgm:spPr/>
      <dgm:t>
        <a:bodyPr/>
        <a:lstStyle/>
        <a:p>
          <a:r>
            <a:rPr lang="en-US" dirty="0"/>
            <a:t>Open Q&amp;A Session</a:t>
          </a:r>
        </a:p>
      </dgm:t>
    </dgm:pt>
    <dgm:pt modelId="{B5A5B65B-6DDB-444E-B60E-B696B91AB2DE}" type="parTrans" cxnId="{85486F36-32D3-4BCA-91A7-FABD9CFC4B45}">
      <dgm:prSet/>
      <dgm:spPr/>
      <dgm:t>
        <a:bodyPr/>
        <a:lstStyle/>
        <a:p>
          <a:endParaRPr lang="en-US"/>
        </a:p>
      </dgm:t>
    </dgm:pt>
    <dgm:pt modelId="{A422EC36-DF0A-4B49-912F-90466E9BC3F2}" type="sibTrans" cxnId="{85486F36-32D3-4BCA-91A7-FABD9CFC4B45}">
      <dgm:prSet/>
      <dgm:spPr/>
      <dgm:t>
        <a:bodyPr/>
        <a:lstStyle/>
        <a:p>
          <a:endParaRPr lang="en-US"/>
        </a:p>
      </dgm:t>
    </dgm:pt>
    <dgm:pt modelId="{0C471919-C1BC-4978-BB1B-16D7F4B01723}">
      <dgm:prSet/>
      <dgm:spPr/>
      <dgm:t>
        <a:bodyPr/>
        <a:lstStyle/>
        <a:p>
          <a:r>
            <a:rPr lang="en-US" dirty="0"/>
            <a:t>Data Quality Overview</a:t>
          </a:r>
        </a:p>
      </dgm:t>
    </dgm:pt>
    <dgm:pt modelId="{DD94EA97-8C0C-404C-853A-709A5C213DB1}" type="parTrans" cxnId="{17A86046-4C95-4CCC-BA80-7492CB0C380E}">
      <dgm:prSet/>
      <dgm:spPr/>
      <dgm:t>
        <a:bodyPr/>
        <a:lstStyle/>
        <a:p>
          <a:endParaRPr lang="en-US"/>
        </a:p>
      </dgm:t>
    </dgm:pt>
    <dgm:pt modelId="{B786A9FE-D488-490E-9A5F-E711329E6272}" type="sibTrans" cxnId="{17A86046-4C95-4CCC-BA80-7492CB0C380E}">
      <dgm:prSet/>
      <dgm:spPr/>
      <dgm:t>
        <a:bodyPr/>
        <a:lstStyle/>
        <a:p>
          <a:endParaRPr lang="en-US"/>
        </a:p>
      </dgm:t>
    </dgm:pt>
    <dgm:pt modelId="{6FFE3E50-DF28-4E71-A62B-1DCCBB47B004}">
      <dgm:prSet/>
      <dgm:spPr/>
      <dgm:t>
        <a:bodyPr/>
        <a:lstStyle/>
        <a:p>
          <a:r>
            <a:rPr lang="en-US">
              <a:solidFill>
                <a:srgbClr val="FFFFFF"/>
              </a:solidFill>
            </a:rPr>
            <a:t>Missing Data &amp; Priority Data Elements</a:t>
          </a:r>
          <a:endParaRPr lang="en-US" dirty="0"/>
        </a:p>
      </dgm:t>
    </dgm:pt>
    <dgm:pt modelId="{5710145D-4A24-4B82-B2DD-AF7576ECFD91}" type="parTrans" cxnId="{E16327A3-ABC5-46BA-8312-FE221C20FC85}">
      <dgm:prSet/>
      <dgm:spPr/>
      <dgm:t>
        <a:bodyPr/>
        <a:lstStyle/>
        <a:p>
          <a:endParaRPr lang="en-US"/>
        </a:p>
      </dgm:t>
    </dgm:pt>
    <dgm:pt modelId="{88C298CE-936E-42CD-B8F0-97EC6F12F993}" type="sibTrans" cxnId="{E16327A3-ABC5-46BA-8312-FE221C20FC85}">
      <dgm:prSet/>
      <dgm:spPr/>
      <dgm:t>
        <a:bodyPr/>
        <a:lstStyle/>
        <a:p>
          <a:endParaRPr lang="en-US"/>
        </a:p>
      </dgm:t>
    </dgm:pt>
    <dgm:pt modelId="{09A348A3-FA3B-45F4-8C89-2ED98E475FF9}" type="pres">
      <dgm:prSet presAssocID="{A15AD7A9-2AD2-4440-AB3B-68D5826B1C1C}" presName="linear" presStyleCnt="0">
        <dgm:presLayoutVars>
          <dgm:animLvl val="lvl"/>
          <dgm:resizeHandles val="exact"/>
        </dgm:presLayoutVars>
      </dgm:prSet>
      <dgm:spPr/>
    </dgm:pt>
    <dgm:pt modelId="{E0676C40-C465-45B8-945D-B4E2FA650948}" type="pres">
      <dgm:prSet presAssocID="{8D1DAC45-01A7-4025-8E67-41C398957E0F}" presName="parentText" presStyleLbl="node1" presStyleIdx="0" presStyleCnt="5">
        <dgm:presLayoutVars>
          <dgm:chMax val="0"/>
          <dgm:bulletEnabled val="1"/>
        </dgm:presLayoutVars>
      </dgm:prSet>
      <dgm:spPr/>
    </dgm:pt>
    <dgm:pt modelId="{0CC5DC48-E7AE-4E18-8464-B8802C46C92F}" type="pres">
      <dgm:prSet presAssocID="{A06B0DCF-E544-4113-902B-18ACB9940252}" presName="spacer" presStyleCnt="0"/>
      <dgm:spPr/>
    </dgm:pt>
    <dgm:pt modelId="{E1588F45-3C17-4EC7-ABA8-3AAC8D6A76F7}" type="pres">
      <dgm:prSet presAssocID="{0C471919-C1BC-4978-BB1B-16D7F4B01723}" presName="parentText" presStyleLbl="node1" presStyleIdx="1" presStyleCnt="5">
        <dgm:presLayoutVars>
          <dgm:chMax val="0"/>
          <dgm:bulletEnabled val="1"/>
        </dgm:presLayoutVars>
      </dgm:prSet>
      <dgm:spPr/>
    </dgm:pt>
    <dgm:pt modelId="{F88C1226-93D8-4969-A6FD-31110FA93A1E}" type="pres">
      <dgm:prSet presAssocID="{B786A9FE-D488-490E-9A5F-E711329E6272}" presName="spacer" presStyleCnt="0"/>
      <dgm:spPr/>
    </dgm:pt>
    <dgm:pt modelId="{C262A712-B8DE-4396-8BDA-A22781EE2AE2}" type="pres">
      <dgm:prSet presAssocID="{6FFE3E50-DF28-4E71-A62B-1DCCBB47B004}" presName="parentText" presStyleLbl="node1" presStyleIdx="2" presStyleCnt="5">
        <dgm:presLayoutVars>
          <dgm:chMax val="0"/>
          <dgm:bulletEnabled val="1"/>
        </dgm:presLayoutVars>
      </dgm:prSet>
      <dgm:spPr/>
    </dgm:pt>
    <dgm:pt modelId="{006CA71C-E2D1-4A9B-9F2C-B0D48740F73C}" type="pres">
      <dgm:prSet presAssocID="{88C298CE-936E-42CD-B8F0-97EC6F12F993}" presName="spacer" presStyleCnt="0"/>
      <dgm:spPr/>
    </dgm:pt>
    <dgm:pt modelId="{27450BB4-A9C6-4208-A47F-E3F61C8D7934}" type="pres">
      <dgm:prSet presAssocID="{3BF6FE14-07F2-4B37-9001-DD335FBC27CE}" presName="parentText" presStyleLbl="node1" presStyleIdx="3" presStyleCnt="5" custLinFactNeighborX="459" custLinFactNeighborY="4484">
        <dgm:presLayoutVars>
          <dgm:chMax val="0"/>
          <dgm:bulletEnabled val="1"/>
        </dgm:presLayoutVars>
      </dgm:prSet>
      <dgm:spPr/>
    </dgm:pt>
    <dgm:pt modelId="{AC6A13FF-2AD4-4DFF-9659-7AFE6C525FC0}" type="pres">
      <dgm:prSet presAssocID="{001FA016-2451-4920-8A63-711E018DE980}" presName="spacer" presStyleCnt="0"/>
      <dgm:spPr/>
    </dgm:pt>
    <dgm:pt modelId="{1B28C7AD-25B8-4733-9D95-DD2EC6DACF64}" type="pres">
      <dgm:prSet presAssocID="{5997D162-9D55-4C55-8E30-EAEEE0D56B1D}" presName="parentText" presStyleLbl="node1" presStyleIdx="4" presStyleCnt="5">
        <dgm:presLayoutVars>
          <dgm:chMax val="0"/>
          <dgm:bulletEnabled val="1"/>
        </dgm:presLayoutVars>
      </dgm:prSet>
      <dgm:spPr/>
    </dgm:pt>
  </dgm:ptLst>
  <dgm:cxnLst>
    <dgm:cxn modelId="{AB75E203-505B-41C3-A9E1-F1B4D903C3EF}" type="presOf" srcId="{0C471919-C1BC-4978-BB1B-16D7F4B01723}" destId="{E1588F45-3C17-4EC7-ABA8-3AAC8D6A76F7}" srcOrd="0" destOrd="0" presId="urn:microsoft.com/office/officeart/2005/8/layout/vList2"/>
    <dgm:cxn modelId="{85486F36-32D3-4BCA-91A7-FABD9CFC4B45}" srcId="{A15AD7A9-2AD2-4440-AB3B-68D5826B1C1C}" destId="{5997D162-9D55-4C55-8E30-EAEEE0D56B1D}" srcOrd="4" destOrd="0" parTransId="{B5A5B65B-6DDB-444E-B60E-B696B91AB2DE}" sibTransId="{A422EC36-DF0A-4B49-912F-90466E9BC3F2}"/>
    <dgm:cxn modelId="{A337BE40-65FD-4545-A6D4-0B3AB08E3A0D}" type="presOf" srcId="{A15AD7A9-2AD2-4440-AB3B-68D5826B1C1C}" destId="{09A348A3-FA3B-45F4-8C89-2ED98E475FF9}" srcOrd="0" destOrd="0" presId="urn:microsoft.com/office/officeart/2005/8/layout/vList2"/>
    <dgm:cxn modelId="{D6027D5E-887E-4E1A-9D79-38DFE52038E9}" type="presOf" srcId="{5997D162-9D55-4C55-8E30-EAEEE0D56B1D}" destId="{1B28C7AD-25B8-4733-9D95-DD2EC6DACF64}" srcOrd="0" destOrd="0" presId="urn:microsoft.com/office/officeart/2005/8/layout/vList2"/>
    <dgm:cxn modelId="{17A86046-4C95-4CCC-BA80-7492CB0C380E}" srcId="{A15AD7A9-2AD2-4440-AB3B-68D5826B1C1C}" destId="{0C471919-C1BC-4978-BB1B-16D7F4B01723}" srcOrd="1" destOrd="0" parTransId="{DD94EA97-8C0C-404C-853A-709A5C213DB1}" sibTransId="{B786A9FE-D488-490E-9A5F-E711329E6272}"/>
    <dgm:cxn modelId="{50405584-7269-4522-B2F0-B2BD8CA2DD22}" type="presOf" srcId="{8D1DAC45-01A7-4025-8E67-41C398957E0F}" destId="{E0676C40-C465-45B8-945D-B4E2FA650948}" srcOrd="0" destOrd="0" presId="urn:microsoft.com/office/officeart/2005/8/layout/vList2"/>
    <dgm:cxn modelId="{65C3EF8E-E859-4438-AD46-DEB29BB1B844}" type="presOf" srcId="{3BF6FE14-07F2-4B37-9001-DD335FBC27CE}" destId="{27450BB4-A9C6-4208-A47F-E3F61C8D7934}" srcOrd="0" destOrd="0" presId="urn:microsoft.com/office/officeart/2005/8/layout/vList2"/>
    <dgm:cxn modelId="{A6AA9591-28D2-42E3-89C6-13B3BB3C5DD4}" srcId="{A15AD7A9-2AD2-4440-AB3B-68D5826B1C1C}" destId="{3BF6FE14-07F2-4B37-9001-DD335FBC27CE}" srcOrd="3" destOrd="0" parTransId="{1B184FE4-020B-4725-8675-A59822151F3F}" sibTransId="{001FA016-2451-4920-8A63-711E018DE980}"/>
    <dgm:cxn modelId="{DEB8C896-7AF9-4282-8F79-6B38D5CA5B27}" type="presOf" srcId="{6FFE3E50-DF28-4E71-A62B-1DCCBB47B004}" destId="{C262A712-B8DE-4396-8BDA-A22781EE2AE2}" srcOrd="0" destOrd="0" presId="urn:microsoft.com/office/officeart/2005/8/layout/vList2"/>
    <dgm:cxn modelId="{E16327A3-ABC5-46BA-8312-FE221C20FC85}" srcId="{A15AD7A9-2AD2-4440-AB3B-68D5826B1C1C}" destId="{6FFE3E50-DF28-4E71-A62B-1DCCBB47B004}" srcOrd="2" destOrd="0" parTransId="{5710145D-4A24-4B82-B2DD-AF7576ECFD91}" sibTransId="{88C298CE-936E-42CD-B8F0-97EC6F12F993}"/>
    <dgm:cxn modelId="{9C8715C3-98C1-4B58-945F-4E0C0339DEC8}" srcId="{A15AD7A9-2AD2-4440-AB3B-68D5826B1C1C}" destId="{8D1DAC45-01A7-4025-8E67-41C398957E0F}" srcOrd="0" destOrd="0" parTransId="{790FD92E-4265-4FF6-864F-2D68F3A5441E}" sibTransId="{A06B0DCF-E544-4113-902B-18ACB9940252}"/>
    <dgm:cxn modelId="{19CEEDDC-529D-4513-A9C9-DC57EDAB3452}" type="presParOf" srcId="{09A348A3-FA3B-45F4-8C89-2ED98E475FF9}" destId="{E0676C40-C465-45B8-945D-B4E2FA650948}" srcOrd="0" destOrd="0" presId="urn:microsoft.com/office/officeart/2005/8/layout/vList2"/>
    <dgm:cxn modelId="{C8DFDE94-2BB9-4AAD-AE00-EC9505B0C95B}" type="presParOf" srcId="{09A348A3-FA3B-45F4-8C89-2ED98E475FF9}" destId="{0CC5DC48-E7AE-4E18-8464-B8802C46C92F}" srcOrd="1" destOrd="0" presId="urn:microsoft.com/office/officeart/2005/8/layout/vList2"/>
    <dgm:cxn modelId="{45551A2D-DB99-475B-9B53-DF5234FD2C20}" type="presParOf" srcId="{09A348A3-FA3B-45F4-8C89-2ED98E475FF9}" destId="{E1588F45-3C17-4EC7-ABA8-3AAC8D6A76F7}" srcOrd="2" destOrd="0" presId="urn:microsoft.com/office/officeart/2005/8/layout/vList2"/>
    <dgm:cxn modelId="{D2C3F593-2F07-45E7-9B31-A21401D45D2F}" type="presParOf" srcId="{09A348A3-FA3B-45F4-8C89-2ED98E475FF9}" destId="{F88C1226-93D8-4969-A6FD-31110FA93A1E}" srcOrd="3" destOrd="0" presId="urn:microsoft.com/office/officeart/2005/8/layout/vList2"/>
    <dgm:cxn modelId="{E4D27808-BD56-4059-A0B4-3A47A8795829}" type="presParOf" srcId="{09A348A3-FA3B-45F4-8C89-2ED98E475FF9}" destId="{C262A712-B8DE-4396-8BDA-A22781EE2AE2}" srcOrd="4" destOrd="0" presId="urn:microsoft.com/office/officeart/2005/8/layout/vList2"/>
    <dgm:cxn modelId="{0936F72F-28F3-4D9E-B2DB-6412F93289D7}" type="presParOf" srcId="{09A348A3-FA3B-45F4-8C89-2ED98E475FF9}" destId="{006CA71C-E2D1-4A9B-9F2C-B0D48740F73C}" srcOrd="5" destOrd="0" presId="urn:microsoft.com/office/officeart/2005/8/layout/vList2"/>
    <dgm:cxn modelId="{DF9AF6C8-A96B-4E14-9EF2-3038E6B4B5F7}" type="presParOf" srcId="{09A348A3-FA3B-45F4-8C89-2ED98E475FF9}" destId="{27450BB4-A9C6-4208-A47F-E3F61C8D7934}" srcOrd="6" destOrd="0" presId="urn:microsoft.com/office/officeart/2005/8/layout/vList2"/>
    <dgm:cxn modelId="{C501C080-C278-4B02-80D5-D3BB679EAB39}" type="presParOf" srcId="{09A348A3-FA3B-45F4-8C89-2ED98E475FF9}" destId="{AC6A13FF-2AD4-4DFF-9659-7AFE6C525FC0}" srcOrd="7" destOrd="0" presId="urn:microsoft.com/office/officeart/2005/8/layout/vList2"/>
    <dgm:cxn modelId="{D5606D75-6334-4650-AC3D-3A6958BA87E1}" type="presParOf" srcId="{09A348A3-FA3B-45F4-8C89-2ED98E475FF9}" destId="{1B28C7AD-25B8-4733-9D95-DD2EC6DACF6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1F756-C1DA-4D8D-8BE5-51C8D5089AB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E785C89-48BE-4BE3-9676-0D6F763A7B62}">
      <dgm:prSet/>
      <dgm:spPr/>
      <dgm:t>
        <a:bodyPr/>
        <a:lstStyle/>
        <a:p>
          <a:r>
            <a:rPr lang="en-US"/>
            <a:t>PIF 8 contradictions </a:t>
          </a:r>
        </a:p>
      </dgm:t>
    </dgm:pt>
    <dgm:pt modelId="{8784DD17-3843-44AA-8860-12124B548FE5}" type="parTrans" cxnId="{9AAD0718-761A-4ADF-A08D-5F09A700605E}">
      <dgm:prSet/>
      <dgm:spPr/>
      <dgm:t>
        <a:bodyPr/>
        <a:lstStyle/>
        <a:p>
          <a:endParaRPr lang="en-US"/>
        </a:p>
      </dgm:t>
    </dgm:pt>
    <dgm:pt modelId="{FF574B06-77D2-4B1D-8477-BE4488E6C262}" type="sibTrans" cxnId="{9AAD0718-761A-4ADF-A08D-5F09A700605E}">
      <dgm:prSet/>
      <dgm:spPr/>
      <dgm:t>
        <a:bodyPr/>
        <a:lstStyle/>
        <a:p>
          <a:endParaRPr lang="en-US"/>
        </a:p>
      </dgm:t>
    </dgm:pt>
    <dgm:pt modelId="{B54C0F42-D6AB-47E9-B1D1-F516F61DED12}">
      <dgm:prSet/>
      <dgm:spPr/>
      <dgm:t>
        <a:bodyPr/>
        <a:lstStyle/>
        <a:p>
          <a:r>
            <a:rPr lang="en-US" dirty="0"/>
            <a:t>The following answered that they were </a:t>
          </a:r>
          <a:r>
            <a:rPr lang="en-US" dirty="0">
              <a:solidFill>
                <a:srgbClr val="FF0000"/>
              </a:solidFill>
            </a:rPr>
            <a:t>not working or their employment setting does not provide care to clients</a:t>
          </a:r>
          <a:r>
            <a:rPr lang="en-US" dirty="0"/>
            <a:t> but</a:t>
          </a:r>
        </a:p>
      </dgm:t>
    </dgm:pt>
    <dgm:pt modelId="{DAED989F-9795-4DDF-9490-434BFF9A43FD}" type="parTrans" cxnId="{87022877-75C7-4C0E-A332-94898C74966F}">
      <dgm:prSet/>
      <dgm:spPr/>
      <dgm:t>
        <a:bodyPr/>
        <a:lstStyle/>
        <a:p>
          <a:endParaRPr lang="en-US"/>
        </a:p>
      </dgm:t>
    </dgm:pt>
    <dgm:pt modelId="{2E9E2CBE-E33D-4F28-AEE6-62E6F894CE42}" type="sibTrans" cxnId="{87022877-75C7-4C0E-A332-94898C74966F}">
      <dgm:prSet/>
      <dgm:spPr/>
      <dgm:t>
        <a:bodyPr/>
        <a:lstStyle/>
        <a:p>
          <a:endParaRPr lang="en-US"/>
        </a:p>
      </dgm:t>
    </dgm:pt>
    <dgm:pt modelId="{F82EBC13-6545-41B2-8471-BD0BA04CC3BD}">
      <dgm:prSet/>
      <dgm:spPr/>
      <dgm:t>
        <a:bodyPr/>
        <a:lstStyle/>
        <a:p>
          <a:r>
            <a:rPr lang="en-US" dirty="0"/>
            <a:t>173 said "yes" to employer receiving Ryan White funding</a:t>
          </a:r>
        </a:p>
      </dgm:t>
    </dgm:pt>
    <dgm:pt modelId="{BFC2C59D-D322-42FC-AF00-BB907E8FE038}" type="parTrans" cxnId="{F54D8353-FFE4-4795-94FA-7053855952E6}">
      <dgm:prSet/>
      <dgm:spPr/>
      <dgm:t>
        <a:bodyPr/>
        <a:lstStyle/>
        <a:p>
          <a:endParaRPr lang="en-US"/>
        </a:p>
      </dgm:t>
    </dgm:pt>
    <dgm:pt modelId="{E3636297-B355-490E-ADD7-32672A94CF66}" type="sibTrans" cxnId="{F54D8353-FFE4-4795-94FA-7053855952E6}">
      <dgm:prSet/>
      <dgm:spPr/>
      <dgm:t>
        <a:bodyPr/>
        <a:lstStyle/>
        <a:p>
          <a:endParaRPr lang="en-US"/>
        </a:p>
      </dgm:t>
    </dgm:pt>
    <dgm:pt modelId="{EAA70A95-137E-4464-87C5-A40FD55744F3}">
      <dgm:prSet/>
      <dgm:spPr/>
      <dgm:t>
        <a:bodyPr/>
        <a:lstStyle/>
        <a:p>
          <a:r>
            <a:rPr lang="en-US" dirty="0"/>
            <a:t>171 said "yes" to HIV care provided by employment setting</a:t>
          </a:r>
        </a:p>
      </dgm:t>
    </dgm:pt>
    <dgm:pt modelId="{A2658DDF-C310-4CC3-85C8-17CAD508DAED}" type="parTrans" cxnId="{F39599EF-DCF4-441C-B657-C11CF1C09176}">
      <dgm:prSet/>
      <dgm:spPr/>
      <dgm:t>
        <a:bodyPr/>
        <a:lstStyle/>
        <a:p>
          <a:endParaRPr lang="en-US"/>
        </a:p>
      </dgm:t>
    </dgm:pt>
    <dgm:pt modelId="{204B380D-1F92-4983-858F-7F0A7A3F8960}" type="sibTrans" cxnId="{F39599EF-DCF4-441C-B657-C11CF1C09176}">
      <dgm:prSet/>
      <dgm:spPr/>
      <dgm:t>
        <a:bodyPr/>
        <a:lstStyle/>
        <a:p>
          <a:endParaRPr lang="en-US"/>
        </a:p>
      </dgm:t>
    </dgm:pt>
    <dgm:pt modelId="{A69C2E83-65F2-411C-B7FD-1A02D68FDDB8}">
      <dgm:prSet/>
      <dgm:spPr/>
      <dgm:t>
        <a:bodyPr/>
        <a:lstStyle/>
        <a:p>
          <a:r>
            <a:rPr lang="en-US" dirty="0"/>
            <a:t>315 said "yes" to having direct interaction with clients</a:t>
          </a:r>
        </a:p>
      </dgm:t>
    </dgm:pt>
    <dgm:pt modelId="{AB55BFE1-9044-49A3-90EF-4E3980AB3BA2}" type="parTrans" cxnId="{FB3D9E2F-B6E7-44A0-8035-A51E43F85DEB}">
      <dgm:prSet/>
      <dgm:spPr/>
      <dgm:t>
        <a:bodyPr/>
        <a:lstStyle/>
        <a:p>
          <a:endParaRPr lang="en-US"/>
        </a:p>
      </dgm:t>
    </dgm:pt>
    <dgm:pt modelId="{A9234424-58D2-4EF4-8DD4-9693C471847A}" type="sibTrans" cxnId="{FB3D9E2F-B6E7-44A0-8035-A51E43F85DEB}">
      <dgm:prSet/>
      <dgm:spPr/>
      <dgm:t>
        <a:bodyPr/>
        <a:lstStyle/>
        <a:p>
          <a:endParaRPr lang="en-US"/>
        </a:p>
      </dgm:t>
    </dgm:pt>
    <dgm:pt modelId="{B8F1A3DF-0DC4-4518-A274-2ADA3AEC7C64}">
      <dgm:prSet/>
      <dgm:spPr/>
      <dgm:t>
        <a:bodyPr/>
        <a:lstStyle/>
        <a:p>
          <a:r>
            <a:rPr lang="en-US" dirty="0"/>
            <a:t>126 said "yes" to having direct interaction with PLWH clients</a:t>
          </a:r>
        </a:p>
      </dgm:t>
    </dgm:pt>
    <dgm:pt modelId="{79228431-87EE-40CD-B301-F00A0BC4AAFA}" type="parTrans" cxnId="{26329073-AC87-419B-87F3-E4F58F48C869}">
      <dgm:prSet/>
      <dgm:spPr/>
      <dgm:t>
        <a:bodyPr/>
        <a:lstStyle/>
        <a:p>
          <a:endParaRPr lang="en-US"/>
        </a:p>
      </dgm:t>
    </dgm:pt>
    <dgm:pt modelId="{AC1C6F40-1FF3-4428-9AE1-34FD4BDD8381}" type="sibTrans" cxnId="{26329073-AC87-419B-87F3-E4F58F48C869}">
      <dgm:prSet/>
      <dgm:spPr/>
      <dgm:t>
        <a:bodyPr/>
        <a:lstStyle/>
        <a:p>
          <a:endParaRPr lang="en-US"/>
        </a:p>
      </dgm:t>
    </dgm:pt>
    <dgm:pt modelId="{562765DD-0F02-4AAC-A928-D41C34C86DDC}">
      <dgm:prSet/>
      <dgm:spPr/>
      <dgm:t>
        <a:bodyPr/>
        <a:lstStyle/>
        <a:p>
          <a:r>
            <a:rPr lang="en-US"/>
            <a:t>PIF 15 contradictions</a:t>
          </a:r>
        </a:p>
      </dgm:t>
    </dgm:pt>
    <dgm:pt modelId="{D84859F5-7989-4FB2-A653-DC8AEE6D6105}" type="parTrans" cxnId="{A8DEBC15-19D2-4FE8-9BA0-E94104C14360}">
      <dgm:prSet/>
      <dgm:spPr/>
      <dgm:t>
        <a:bodyPr/>
        <a:lstStyle/>
        <a:p>
          <a:endParaRPr lang="en-US"/>
        </a:p>
      </dgm:t>
    </dgm:pt>
    <dgm:pt modelId="{2980E3D9-494B-4F75-A134-FFB2C5627B87}" type="sibTrans" cxnId="{A8DEBC15-19D2-4FE8-9BA0-E94104C14360}">
      <dgm:prSet/>
      <dgm:spPr/>
      <dgm:t>
        <a:bodyPr/>
        <a:lstStyle/>
        <a:p>
          <a:endParaRPr lang="en-US"/>
        </a:p>
      </dgm:t>
    </dgm:pt>
    <dgm:pt modelId="{B4810B51-EDDE-4F65-AFED-56EF297FF57D}">
      <dgm:prSet/>
      <dgm:spPr/>
      <dgm:t>
        <a:bodyPr/>
        <a:lstStyle/>
        <a:p>
          <a:r>
            <a:rPr lang="en-US" dirty="0"/>
            <a:t>92 answered “</a:t>
          </a:r>
          <a:r>
            <a:rPr lang="en-US" dirty="0">
              <a:solidFill>
                <a:srgbClr val="FF0000"/>
              </a:solidFill>
            </a:rPr>
            <a:t>No</a:t>
          </a:r>
          <a:r>
            <a:rPr lang="en-US" dirty="0"/>
            <a:t>” or “</a:t>
          </a:r>
          <a:r>
            <a:rPr lang="en-US" dirty="0">
              <a:solidFill>
                <a:srgbClr val="FF0000"/>
              </a:solidFill>
            </a:rPr>
            <a:t>Null</a:t>
          </a:r>
          <a:r>
            <a:rPr lang="en-US" dirty="0"/>
            <a:t>” to PIF15 do you have </a:t>
          </a:r>
          <a:r>
            <a:rPr lang="en-US" dirty="0">
              <a:solidFill>
                <a:srgbClr val="FF0000"/>
              </a:solidFill>
            </a:rPr>
            <a:t>direct interaction with clients </a:t>
          </a:r>
          <a:r>
            <a:rPr lang="en-US" dirty="0"/>
            <a:t>but said “</a:t>
          </a:r>
          <a:r>
            <a:rPr lang="en-US" dirty="0">
              <a:solidFill>
                <a:srgbClr val="FF0000"/>
              </a:solidFill>
            </a:rPr>
            <a:t>Yes</a:t>
          </a:r>
          <a:r>
            <a:rPr lang="en-US" dirty="0"/>
            <a:t>” to PIF16 </a:t>
          </a:r>
          <a:r>
            <a:rPr lang="en-US" dirty="0">
              <a:solidFill>
                <a:srgbClr val="FF0000"/>
              </a:solidFill>
            </a:rPr>
            <a:t>direct interaction with PLWH clients</a:t>
          </a:r>
        </a:p>
      </dgm:t>
    </dgm:pt>
    <dgm:pt modelId="{5096A6DA-2FC5-4142-AEEC-81CC7D71B332}" type="parTrans" cxnId="{3707E8A5-4C98-46C0-AA2A-4EA48A8D75D8}">
      <dgm:prSet/>
      <dgm:spPr/>
      <dgm:t>
        <a:bodyPr/>
        <a:lstStyle/>
        <a:p>
          <a:endParaRPr lang="en-US"/>
        </a:p>
      </dgm:t>
    </dgm:pt>
    <dgm:pt modelId="{CEDAC4F2-682C-4892-BE0E-1394CBD5CD08}" type="sibTrans" cxnId="{3707E8A5-4C98-46C0-AA2A-4EA48A8D75D8}">
      <dgm:prSet/>
      <dgm:spPr/>
      <dgm:t>
        <a:bodyPr/>
        <a:lstStyle/>
        <a:p>
          <a:endParaRPr lang="en-US"/>
        </a:p>
      </dgm:t>
    </dgm:pt>
    <dgm:pt modelId="{E196BB43-ABC3-44DF-8959-B01D56C354DA}">
      <dgm:prSet/>
      <dgm:spPr/>
      <dgm:t>
        <a:bodyPr/>
        <a:lstStyle/>
        <a:p>
          <a:r>
            <a:rPr lang="en-US"/>
            <a:t>PIF 16 contradictions </a:t>
          </a:r>
        </a:p>
      </dgm:t>
    </dgm:pt>
    <dgm:pt modelId="{2BED3187-AE2B-4804-93D1-1A0655AE19B8}" type="parTrans" cxnId="{FBB584A9-FBA4-4E6F-A4D0-45832E04BAC8}">
      <dgm:prSet/>
      <dgm:spPr/>
      <dgm:t>
        <a:bodyPr/>
        <a:lstStyle/>
        <a:p>
          <a:endParaRPr lang="en-US"/>
        </a:p>
      </dgm:t>
    </dgm:pt>
    <dgm:pt modelId="{918C8425-6DCD-4DE9-8D6D-5EE7A80CEB31}" type="sibTrans" cxnId="{FBB584A9-FBA4-4E6F-A4D0-45832E04BAC8}">
      <dgm:prSet/>
      <dgm:spPr/>
      <dgm:t>
        <a:bodyPr/>
        <a:lstStyle/>
        <a:p>
          <a:endParaRPr lang="en-US"/>
        </a:p>
      </dgm:t>
    </dgm:pt>
    <dgm:pt modelId="{B0E51EE4-60EF-41D5-9723-F9E9EAD954E3}">
      <dgm:prSet/>
      <dgm:spPr/>
      <dgm:t>
        <a:bodyPr/>
        <a:lstStyle/>
        <a:p>
          <a:r>
            <a:rPr lang="en-US" dirty="0"/>
            <a:t>The following answered “</a:t>
          </a:r>
          <a:r>
            <a:rPr lang="en-US" dirty="0">
              <a:solidFill>
                <a:srgbClr val="FF0000"/>
              </a:solidFill>
            </a:rPr>
            <a:t>No</a:t>
          </a:r>
          <a:r>
            <a:rPr lang="en-US" dirty="0"/>
            <a:t>” or “</a:t>
          </a:r>
          <a:r>
            <a:rPr lang="en-US" dirty="0">
              <a:solidFill>
                <a:srgbClr val="FF0000"/>
              </a:solidFill>
            </a:rPr>
            <a:t>Null</a:t>
          </a:r>
          <a:r>
            <a:rPr lang="en-US" dirty="0"/>
            <a:t>” to PIF16 if they have</a:t>
          </a:r>
          <a:r>
            <a:rPr lang="en-US" dirty="0">
              <a:solidFill>
                <a:srgbClr val="FF0000"/>
              </a:solidFill>
            </a:rPr>
            <a:t> direct interaction with PLWH clients</a:t>
          </a:r>
          <a:r>
            <a:rPr lang="en-US" dirty="0"/>
            <a:t> but</a:t>
          </a:r>
        </a:p>
      </dgm:t>
    </dgm:pt>
    <dgm:pt modelId="{4E5E95FD-855D-4010-B088-161FAF38AD83}" type="parTrans" cxnId="{2EB1635D-0154-4C80-80EF-791EDFE9161E}">
      <dgm:prSet/>
      <dgm:spPr/>
      <dgm:t>
        <a:bodyPr/>
        <a:lstStyle/>
        <a:p>
          <a:endParaRPr lang="en-US"/>
        </a:p>
      </dgm:t>
    </dgm:pt>
    <dgm:pt modelId="{FC122B2F-35DD-455E-9308-B2C98C92D01A}" type="sibTrans" cxnId="{2EB1635D-0154-4C80-80EF-791EDFE9161E}">
      <dgm:prSet/>
      <dgm:spPr/>
      <dgm:t>
        <a:bodyPr/>
        <a:lstStyle/>
        <a:p>
          <a:endParaRPr lang="en-US"/>
        </a:p>
      </dgm:t>
    </dgm:pt>
    <dgm:pt modelId="{A36EBB8D-3CFE-4EA5-8B4E-44C7C27F8873}">
      <dgm:prSet/>
      <dgm:spPr/>
      <dgm:t>
        <a:bodyPr/>
        <a:lstStyle/>
        <a:p>
          <a:r>
            <a:rPr lang="en-US" dirty="0"/>
            <a:t>135 provided a number of PLWH clients in the past year that is &gt;=1</a:t>
          </a:r>
        </a:p>
      </dgm:t>
    </dgm:pt>
    <dgm:pt modelId="{C0AADDAD-5C55-48B4-80B5-B7BB52D52564}" type="parTrans" cxnId="{1B08F127-F883-43E0-A778-F3765AC8C07D}">
      <dgm:prSet/>
      <dgm:spPr/>
      <dgm:t>
        <a:bodyPr/>
        <a:lstStyle/>
        <a:p>
          <a:endParaRPr lang="en-US"/>
        </a:p>
      </dgm:t>
    </dgm:pt>
    <dgm:pt modelId="{124F1F27-9E2B-447A-B40F-880489EC521D}" type="sibTrans" cxnId="{1B08F127-F883-43E0-A778-F3765AC8C07D}">
      <dgm:prSet/>
      <dgm:spPr/>
      <dgm:t>
        <a:bodyPr/>
        <a:lstStyle/>
        <a:p>
          <a:endParaRPr lang="en-US"/>
        </a:p>
      </dgm:t>
    </dgm:pt>
    <dgm:pt modelId="{3D1E77D3-11E1-4BB6-94FD-BA9525474F53}">
      <dgm:prSet/>
      <dgm:spPr/>
      <dgm:t>
        <a:bodyPr/>
        <a:lstStyle/>
        <a:p>
          <a:r>
            <a:rPr lang="en-US" dirty="0"/>
            <a:t>231 provided years of experience caring for PLWH clients that is &gt;=1 </a:t>
          </a:r>
        </a:p>
      </dgm:t>
    </dgm:pt>
    <dgm:pt modelId="{EDDB2410-92BB-49F8-9348-89780DCDCF54}" type="parTrans" cxnId="{23A5E9DD-D42F-4954-8D9C-2306680A7661}">
      <dgm:prSet/>
      <dgm:spPr/>
      <dgm:t>
        <a:bodyPr/>
        <a:lstStyle/>
        <a:p>
          <a:endParaRPr lang="en-US"/>
        </a:p>
      </dgm:t>
    </dgm:pt>
    <dgm:pt modelId="{23FE1E8B-7A42-4884-8439-5A4452A08B0C}" type="sibTrans" cxnId="{23A5E9DD-D42F-4954-8D9C-2306680A7661}">
      <dgm:prSet/>
      <dgm:spPr/>
      <dgm:t>
        <a:bodyPr/>
        <a:lstStyle/>
        <a:p>
          <a:endParaRPr lang="en-US"/>
        </a:p>
      </dgm:t>
    </dgm:pt>
    <dgm:pt modelId="{B3F2D201-66D9-47AA-85AF-EB27E5E5BE4A}">
      <dgm:prSet/>
      <dgm:spPr/>
      <dgm:t>
        <a:bodyPr/>
        <a:lstStyle/>
        <a:p>
          <a:r>
            <a:rPr lang="en-US" dirty="0"/>
            <a:t>11,797 provided an answer to PIF19 “Which of the following best describes the way you provide services to clients with HIV”</a:t>
          </a:r>
        </a:p>
      </dgm:t>
    </dgm:pt>
    <dgm:pt modelId="{BAA997D8-0A10-4323-80BD-93A498A94692}" type="parTrans" cxnId="{22401BE7-F07D-4935-8D2C-73E098EEBD49}">
      <dgm:prSet/>
      <dgm:spPr/>
      <dgm:t>
        <a:bodyPr/>
        <a:lstStyle/>
        <a:p>
          <a:endParaRPr lang="en-US"/>
        </a:p>
      </dgm:t>
    </dgm:pt>
    <dgm:pt modelId="{77273B99-04E6-493B-93F4-9CE359D1E7E6}" type="sibTrans" cxnId="{22401BE7-F07D-4935-8D2C-73E098EEBD49}">
      <dgm:prSet/>
      <dgm:spPr/>
      <dgm:t>
        <a:bodyPr/>
        <a:lstStyle/>
        <a:p>
          <a:endParaRPr lang="en-US"/>
        </a:p>
      </dgm:t>
    </dgm:pt>
    <dgm:pt modelId="{F7DC2A73-E4CB-4F60-A307-591FFBA76107}" type="pres">
      <dgm:prSet presAssocID="{2181F756-C1DA-4D8D-8BE5-51C8D5089ABC}" presName="linear" presStyleCnt="0">
        <dgm:presLayoutVars>
          <dgm:dir/>
          <dgm:animLvl val="lvl"/>
          <dgm:resizeHandles val="exact"/>
        </dgm:presLayoutVars>
      </dgm:prSet>
      <dgm:spPr/>
    </dgm:pt>
    <dgm:pt modelId="{A7B17A9E-8267-49F7-B43B-3B1905845083}" type="pres">
      <dgm:prSet presAssocID="{0E785C89-48BE-4BE3-9676-0D6F763A7B62}" presName="parentLin" presStyleCnt="0"/>
      <dgm:spPr/>
    </dgm:pt>
    <dgm:pt modelId="{45022ABB-3DC6-4BC3-85DF-95E7A25ED43D}" type="pres">
      <dgm:prSet presAssocID="{0E785C89-48BE-4BE3-9676-0D6F763A7B62}" presName="parentLeftMargin" presStyleLbl="node1" presStyleIdx="0" presStyleCnt="3"/>
      <dgm:spPr/>
    </dgm:pt>
    <dgm:pt modelId="{15AD4520-7898-49A4-9879-D672B46840B2}" type="pres">
      <dgm:prSet presAssocID="{0E785C89-48BE-4BE3-9676-0D6F763A7B62}" presName="parentText" presStyleLbl="node1" presStyleIdx="0" presStyleCnt="3">
        <dgm:presLayoutVars>
          <dgm:chMax val="0"/>
          <dgm:bulletEnabled val="1"/>
        </dgm:presLayoutVars>
      </dgm:prSet>
      <dgm:spPr/>
    </dgm:pt>
    <dgm:pt modelId="{45D44260-80C5-471E-B80F-6F5383227189}" type="pres">
      <dgm:prSet presAssocID="{0E785C89-48BE-4BE3-9676-0D6F763A7B62}" presName="negativeSpace" presStyleCnt="0"/>
      <dgm:spPr/>
    </dgm:pt>
    <dgm:pt modelId="{F254968B-27F1-4484-9F9C-045AAE628213}" type="pres">
      <dgm:prSet presAssocID="{0E785C89-48BE-4BE3-9676-0D6F763A7B62}" presName="childText" presStyleLbl="conFgAcc1" presStyleIdx="0" presStyleCnt="3">
        <dgm:presLayoutVars>
          <dgm:bulletEnabled val="1"/>
        </dgm:presLayoutVars>
      </dgm:prSet>
      <dgm:spPr/>
    </dgm:pt>
    <dgm:pt modelId="{D73C236C-5076-4D55-BF57-8C5E080E0AC9}" type="pres">
      <dgm:prSet presAssocID="{FF574B06-77D2-4B1D-8477-BE4488E6C262}" presName="spaceBetweenRectangles" presStyleCnt="0"/>
      <dgm:spPr/>
    </dgm:pt>
    <dgm:pt modelId="{99BB43DE-0A7F-495D-8171-79631236791C}" type="pres">
      <dgm:prSet presAssocID="{562765DD-0F02-4AAC-A928-D41C34C86DDC}" presName="parentLin" presStyleCnt="0"/>
      <dgm:spPr/>
    </dgm:pt>
    <dgm:pt modelId="{7E6EC845-DB47-4E64-B5CC-32622B85C34D}" type="pres">
      <dgm:prSet presAssocID="{562765DD-0F02-4AAC-A928-D41C34C86DDC}" presName="parentLeftMargin" presStyleLbl="node1" presStyleIdx="0" presStyleCnt="3"/>
      <dgm:spPr/>
    </dgm:pt>
    <dgm:pt modelId="{1CF26502-4FCB-4CD7-9408-43BFC27BBDA8}" type="pres">
      <dgm:prSet presAssocID="{562765DD-0F02-4AAC-A928-D41C34C86DDC}" presName="parentText" presStyleLbl="node1" presStyleIdx="1" presStyleCnt="3">
        <dgm:presLayoutVars>
          <dgm:chMax val="0"/>
          <dgm:bulletEnabled val="1"/>
        </dgm:presLayoutVars>
      </dgm:prSet>
      <dgm:spPr/>
    </dgm:pt>
    <dgm:pt modelId="{1071349C-5722-4104-AD2D-C21E718B9F50}" type="pres">
      <dgm:prSet presAssocID="{562765DD-0F02-4AAC-A928-D41C34C86DDC}" presName="negativeSpace" presStyleCnt="0"/>
      <dgm:spPr/>
    </dgm:pt>
    <dgm:pt modelId="{AADA78A1-1CA4-4256-BAB8-C90684099DC6}" type="pres">
      <dgm:prSet presAssocID="{562765DD-0F02-4AAC-A928-D41C34C86DDC}" presName="childText" presStyleLbl="conFgAcc1" presStyleIdx="1" presStyleCnt="3">
        <dgm:presLayoutVars>
          <dgm:bulletEnabled val="1"/>
        </dgm:presLayoutVars>
      </dgm:prSet>
      <dgm:spPr/>
    </dgm:pt>
    <dgm:pt modelId="{D123CD64-B54B-4F31-A0A8-D0BE678785AA}" type="pres">
      <dgm:prSet presAssocID="{2980E3D9-494B-4F75-A134-FFB2C5627B87}" presName="spaceBetweenRectangles" presStyleCnt="0"/>
      <dgm:spPr/>
    </dgm:pt>
    <dgm:pt modelId="{483EB5DA-CF12-4F68-9773-4097628A4897}" type="pres">
      <dgm:prSet presAssocID="{E196BB43-ABC3-44DF-8959-B01D56C354DA}" presName="parentLin" presStyleCnt="0"/>
      <dgm:spPr/>
    </dgm:pt>
    <dgm:pt modelId="{243E5CA9-D739-485B-8BE1-13B24A525B41}" type="pres">
      <dgm:prSet presAssocID="{E196BB43-ABC3-44DF-8959-B01D56C354DA}" presName="parentLeftMargin" presStyleLbl="node1" presStyleIdx="1" presStyleCnt="3"/>
      <dgm:spPr/>
    </dgm:pt>
    <dgm:pt modelId="{2802AA10-A7AC-4E3F-9C87-774F43C27E39}" type="pres">
      <dgm:prSet presAssocID="{E196BB43-ABC3-44DF-8959-B01D56C354DA}" presName="parentText" presStyleLbl="node1" presStyleIdx="2" presStyleCnt="3">
        <dgm:presLayoutVars>
          <dgm:chMax val="0"/>
          <dgm:bulletEnabled val="1"/>
        </dgm:presLayoutVars>
      </dgm:prSet>
      <dgm:spPr/>
    </dgm:pt>
    <dgm:pt modelId="{73FC7DC5-5730-498F-BB5D-CA80CC017E21}" type="pres">
      <dgm:prSet presAssocID="{E196BB43-ABC3-44DF-8959-B01D56C354DA}" presName="negativeSpace" presStyleCnt="0"/>
      <dgm:spPr/>
    </dgm:pt>
    <dgm:pt modelId="{B7F77C4E-5A53-4A08-B342-A195D7AE4E50}" type="pres">
      <dgm:prSet presAssocID="{E196BB43-ABC3-44DF-8959-B01D56C354DA}" presName="childText" presStyleLbl="conFgAcc1" presStyleIdx="2" presStyleCnt="3">
        <dgm:presLayoutVars>
          <dgm:bulletEnabled val="1"/>
        </dgm:presLayoutVars>
      </dgm:prSet>
      <dgm:spPr/>
    </dgm:pt>
  </dgm:ptLst>
  <dgm:cxnLst>
    <dgm:cxn modelId="{6F06300C-BEB0-41BC-9462-38158A0DEC06}" type="presOf" srcId="{B3F2D201-66D9-47AA-85AF-EB27E5E5BE4A}" destId="{B7F77C4E-5A53-4A08-B342-A195D7AE4E50}" srcOrd="0" destOrd="3" presId="urn:microsoft.com/office/officeart/2005/8/layout/list1"/>
    <dgm:cxn modelId="{A8DEBC15-19D2-4FE8-9BA0-E94104C14360}" srcId="{2181F756-C1DA-4D8D-8BE5-51C8D5089ABC}" destId="{562765DD-0F02-4AAC-A928-D41C34C86DDC}" srcOrd="1" destOrd="0" parTransId="{D84859F5-7989-4FB2-A653-DC8AEE6D6105}" sibTransId="{2980E3D9-494B-4F75-A134-FFB2C5627B87}"/>
    <dgm:cxn modelId="{9AAD0718-761A-4ADF-A08D-5F09A700605E}" srcId="{2181F756-C1DA-4D8D-8BE5-51C8D5089ABC}" destId="{0E785C89-48BE-4BE3-9676-0D6F763A7B62}" srcOrd="0" destOrd="0" parTransId="{8784DD17-3843-44AA-8860-12124B548FE5}" sibTransId="{FF574B06-77D2-4B1D-8477-BE4488E6C262}"/>
    <dgm:cxn modelId="{F444841D-AECD-40C9-A1A8-C43B050CEA5D}" type="presOf" srcId="{A69C2E83-65F2-411C-B7FD-1A02D68FDDB8}" destId="{F254968B-27F1-4484-9F9C-045AAE628213}" srcOrd="0" destOrd="3" presId="urn:microsoft.com/office/officeart/2005/8/layout/list1"/>
    <dgm:cxn modelId="{1B08F127-F883-43E0-A778-F3765AC8C07D}" srcId="{B0E51EE4-60EF-41D5-9723-F9E9EAD954E3}" destId="{A36EBB8D-3CFE-4EA5-8B4E-44C7C27F8873}" srcOrd="0" destOrd="0" parTransId="{C0AADDAD-5C55-48B4-80B5-B7BB52D52564}" sibTransId="{124F1F27-9E2B-447A-B40F-880489EC521D}"/>
    <dgm:cxn modelId="{BB4DEF29-CF4F-4A60-8F40-942EE0BAE0C6}" type="presOf" srcId="{A36EBB8D-3CFE-4EA5-8B4E-44C7C27F8873}" destId="{B7F77C4E-5A53-4A08-B342-A195D7AE4E50}" srcOrd="0" destOrd="1" presId="urn:microsoft.com/office/officeart/2005/8/layout/list1"/>
    <dgm:cxn modelId="{FB3D9E2F-B6E7-44A0-8035-A51E43F85DEB}" srcId="{B54C0F42-D6AB-47E9-B1D1-F516F61DED12}" destId="{A69C2E83-65F2-411C-B7FD-1A02D68FDDB8}" srcOrd="2" destOrd="0" parTransId="{AB55BFE1-9044-49A3-90EF-4E3980AB3BA2}" sibTransId="{A9234424-58D2-4EF4-8DD4-9693C471847A}"/>
    <dgm:cxn modelId="{2EB1635D-0154-4C80-80EF-791EDFE9161E}" srcId="{E196BB43-ABC3-44DF-8959-B01D56C354DA}" destId="{B0E51EE4-60EF-41D5-9723-F9E9EAD954E3}" srcOrd="0" destOrd="0" parTransId="{4E5E95FD-855D-4010-B088-161FAF38AD83}" sibTransId="{FC122B2F-35DD-455E-9308-B2C98C92D01A}"/>
    <dgm:cxn modelId="{58E3CF63-625F-4DB2-813F-A0BBB187003A}" type="presOf" srcId="{E196BB43-ABC3-44DF-8959-B01D56C354DA}" destId="{243E5CA9-D739-485B-8BE1-13B24A525B41}" srcOrd="0" destOrd="0" presId="urn:microsoft.com/office/officeart/2005/8/layout/list1"/>
    <dgm:cxn modelId="{D8E81F64-D471-4A3C-A122-2AB32B18D76C}" type="presOf" srcId="{B4810B51-EDDE-4F65-AFED-56EF297FF57D}" destId="{AADA78A1-1CA4-4256-BAB8-C90684099DC6}" srcOrd="0" destOrd="0" presId="urn:microsoft.com/office/officeart/2005/8/layout/list1"/>
    <dgm:cxn modelId="{16E0F251-BAA9-4418-8ECF-E85BBC5D7799}" type="presOf" srcId="{B54C0F42-D6AB-47E9-B1D1-F516F61DED12}" destId="{F254968B-27F1-4484-9F9C-045AAE628213}" srcOrd="0" destOrd="0" presId="urn:microsoft.com/office/officeart/2005/8/layout/list1"/>
    <dgm:cxn modelId="{F54D8353-FFE4-4795-94FA-7053855952E6}" srcId="{B54C0F42-D6AB-47E9-B1D1-F516F61DED12}" destId="{F82EBC13-6545-41B2-8471-BD0BA04CC3BD}" srcOrd="0" destOrd="0" parTransId="{BFC2C59D-D322-42FC-AF00-BB907E8FE038}" sibTransId="{E3636297-B355-490E-ADD7-32672A94CF66}"/>
    <dgm:cxn modelId="{26329073-AC87-419B-87F3-E4F58F48C869}" srcId="{B54C0F42-D6AB-47E9-B1D1-F516F61DED12}" destId="{B8F1A3DF-0DC4-4518-A274-2ADA3AEC7C64}" srcOrd="3" destOrd="0" parTransId="{79228431-87EE-40CD-B301-F00A0BC4AAFA}" sibTransId="{AC1C6F40-1FF3-4428-9AE1-34FD4BDD8381}"/>
    <dgm:cxn modelId="{87022877-75C7-4C0E-A332-94898C74966F}" srcId="{0E785C89-48BE-4BE3-9676-0D6F763A7B62}" destId="{B54C0F42-D6AB-47E9-B1D1-F516F61DED12}" srcOrd="0" destOrd="0" parTransId="{DAED989F-9795-4DDF-9490-434BFF9A43FD}" sibTransId="{2E9E2CBE-E33D-4F28-AEE6-62E6F894CE42}"/>
    <dgm:cxn modelId="{4ABAB37A-04D3-4EE8-A6D7-D65F4A6F668D}" type="presOf" srcId="{0E785C89-48BE-4BE3-9676-0D6F763A7B62}" destId="{45022ABB-3DC6-4BC3-85DF-95E7A25ED43D}" srcOrd="0" destOrd="0" presId="urn:microsoft.com/office/officeart/2005/8/layout/list1"/>
    <dgm:cxn modelId="{C3D4BF87-C13F-4FB7-89A0-C8A7A7E5DD59}" type="presOf" srcId="{562765DD-0F02-4AAC-A928-D41C34C86DDC}" destId="{7E6EC845-DB47-4E64-B5CC-32622B85C34D}" srcOrd="0" destOrd="0" presId="urn:microsoft.com/office/officeart/2005/8/layout/list1"/>
    <dgm:cxn modelId="{D1E0EC90-4A50-4085-9D52-AB3100AAA63E}" type="presOf" srcId="{0E785C89-48BE-4BE3-9676-0D6F763A7B62}" destId="{15AD4520-7898-49A4-9879-D672B46840B2}" srcOrd="1" destOrd="0" presId="urn:microsoft.com/office/officeart/2005/8/layout/list1"/>
    <dgm:cxn modelId="{915662A3-76C3-4F98-BBE8-CD392C810F4B}" type="presOf" srcId="{E196BB43-ABC3-44DF-8959-B01D56C354DA}" destId="{2802AA10-A7AC-4E3F-9C87-774F43C27E39}" srcOrd="1" destOrd="0" presId="urn:microsoft.com/office/officeart/2005/8/layout/list1"/>
    <dgm:cxn modelId="{3707E8A5-4C98-46C0-AA2A-4EA48A8D75D8}" srcId="{562765DD-0F02-4AAC-A928-D41C34C86DDC}" destId="{B4810B51-EDDE-4F65-AFED-56EF297FF57D}" srcOrd="0" destOrd="0" parTransId="{5096A6DA-2FC5-4142-AEEC-81CC7D71B332}" sibTransId="{CEDAC4F2-682C-4892-BE0E-1394CBD5CD08}"/>
    <dgm:cxn modelId="{FBB584A9-FBA4-4E6F-A4D0-45832E04BAC8}" srcId="{2181F756-C1DA-4D8D-8BE5-51C8D5089ABC}" destId="{E196BB43-ABC3-44DF-8959-B01D56C354DA}" srcOrd="2" destOrd="0" parTransId="{2BED3187-AE2B-4804-93D1-1A0655AE19B8}" sibTransId="{918C8425-6DCD-4DE9-8D6D-5EE7A80CEB31}"/>
    <dgm:cxn modelId="{4ED841B0-FC93-4C23-8B3B-AA35BC28A719}" type="presOf" srcId="{562765DD-0F02-4AAC-A928-D41C34C86DDC}" destId="{1CF26502-4FCB-4CD7-9408-43BFC27BBDA8}" srcOrd="1" destOrd="0" presId="urn:microsoft.com/office/officeart/2005/8/layout/list1"/>
    <dgm:cxn modelId="{05FE6FC7-7345-4DC4-B074-0EAD91598DF8}" type="presOf" srcId="{2181F756-C1DA-4D8D-8BE5-51C8D5089ABC}" destId="{F7DC2A73-E4CB-4F60-A307-591FFBA76107}" srcOrd="0" destOrd="0" presId="urn:microsoft.com/office/officeart/2005/8/layout/list1"/>
    <dgm:cxn modelId="{9D55D3CB-E505-43FA-80A3-69069624989F}" type="presOf" srcId="{B8F1A3DF-0DC4-4518-A274-2ADA3AEC7C64}" destId="{F254968B-27F1-4484-9F9C-045AAE628213}" srcOrd="0" destOrd="4" presId="urn:microsoft.com/office/officeart/2005/8/layout/list1"/>
    <dgm:cxn modelId="{AFDF23D5-05BD-4DFE-A4D3-7FBE36B548AA}" type="presOf" srcId="{EAA70A95-137E-4464-87C5-A40FD55744F3}" destId="{F254968B-27F1-4484-9F9C-045AAE628213}" srcOrd="0" destOrd="2" presId="urn:microsoft.com/office/officeart/2005/8/layout/list1"/>
    <dgm:cxn modelId="{996351D8-13E4-4F49-AD3B-E43734AF3258}" type="presOf" srcId="{3D1E77D3-11E1-4BB6-94FD-BA9525474F53}" destId="{B7F77C4E-5A53-4A08-B342-A195D7AE4E50}" srcOrd="0" destOrd="2" presId="urn:microsoft.com/office/officeart/2005/8/layout/list1"/>
    <dgm:cxn modelId="{23A5E9DD-D42F-4954-8D9C-2306680A7661}" srcId="{B0E51EE4-60EF-41D5-9723-F9E9EAD954E3}" destId="{3D1E77D3-11E1-4BB6-94FD-BA9525474F53}" srcOrd="1" destOrd="0" parTransId="{EDDB2410-92BB-49F8-9348-89780DCDCF54}" sibTransId="{23FE1E8B-7A42-4884-8439-5A4452A08B0C}"/>
    <dgm:cxn modelId="{3FC806DF-9BFF-43B9-A608-67238978A450}" type="presOf" srcId="{B0E51EE4-60EF-41D5-9723-F9E9EAD954E3}" destId="{B7F77C4E-5A53-4A08-B342-A195D7AE4E50}" srcOrd="0" destOrd="0" presId="urn:microsoft.com/office/officeart/2005/8/layout/list1"/>
    <dgm:cxn modelId="{22401BE7-F07D-4935-8D2C-73E098EEBD49}" srcId="{B0E51EE4-60EF-41D5-9723-F9E9EAD954E3}" destId="{B3F2D201-66D9-47AA-85AF-EB27E5E5BE4A}" srcOrd="2" destOrd="0" parTransId="{BAA997D8-0A10-4323-80BD-93A498A94692}" sibTransId="{77273B99-04E6-493B-93F4-9CE359D1E7E6}"/>
    <dgm:cxn modelId="{F39599EF-DCF4-441C-B657-C11CF1C09176}" srcId="{B54C0F42-D6AB-47E9-B1D1-F516F61DED12}" destId="{EAA70A95-137E-4464-87C5-A40FD55744F3}" srcOrd="1" destOrd="0" parTransId="{A2658DDF-C310-4CC3-85C8-17CAD508DAED}" sibTransId="{204B380D-1F92-4983-858F-7F0A7A3F8960}"/>
    <dgm:cxn modelId="{5F2FC6FA-4053-403D-89F5-8F61B4C68F8E}" type="presOf" srcId="{F82EBC13-6545-41B2-8471-BD0BA04CC3BD}" destId="{F254968B-27F1-4484-9F9C-045AAE628213}" srcOrd="0" destOrd="1" presId="urn:microsoft.com/office/officeart/2005/8/layout/list1"/>
    <dgm:cxn modelId="{9B143DFD-EC8A-49D9-87DC-6C4791822B5F}" type="presParOf" srcId="{F7DC2A73-E4CB-4F60-A307-591FFBA76107}" destId="{A7B17A9E-8267-49F7-B43B-3B1905845083}" srcOrd="0" destOrd="0" presId="urn:microsoft.com/office/officeart/2005/8/layout/list1"/>
    <dgm:cxn modelId="{7FBB219C-1F74-4FD1-AD1D-CC3B08285D8B}" type="presParOf" srcId="{A7B17A9E-8267-49F7-B43B-3B1905845083}" destId="{45022ABB-3DC6-4BC3-85DF-95E7A25ED43D}" srcOrd="0" destOrd="0" presId="urn:microsoft.com/office/officeart/2005/8/layout/list1"/>
    <dgm:cxn modelId="{46195BF1-F856-4F25-A923-6E5E1BE67E82}" type="presParOf" srcId="{A7B17A9E-8267-49F7-B43B-3B1905845083}" destId="{15AD4520-7898-49A4-9879-D672B46840B2}" srcOrd="1" destOrd="0" presId="urn:microsoft.com/office/officeart/2005/8/layout/list1"/>
    <dgm:cxn modelId="{1A7AD626-A5EE-4C18-9F3C-FD32C37D552A}" type="presParOf" srcId="{F7DC2A73-E4CB-4F60-A307-591FFBA76107}" destId="{45D44260-80C5-471E-B80F-6F5383227189}" srcOrd="1" destOrd="0" presId="urn:microsoft.com/office/officeart/2005/8/layout/list1"/>
    <dgm:cxn modelId="{1DCF11F8-0F84-4958-A52E-DB3F92EB781B}" type="presParOf" srcId="{F7DC2A73-E4CB-4F60-A307-591FFBA76107}" destId="{F254968B-27F1-4484-9F9C-045AAE628213}" srcOrd="2" destOrd="0" presId="urn:microsoft.com/office/officeart/2005/8/layout/list1"/>
    <dgm:cxn modelId="{57A835FC-5FD1-4F88-AAC8-646FA71D2814}" type="presParOf" srcId="{F7DC2A73-E4CB-4F60-A307-591FFBA76107}" destId="{D73C236C-5076-4D55-BF57-8C5E080E0AC9}" srcOrd="3" destOrd="0" presId="urn:microsoft.com/office/officeart/2005/8/layout/list1"/>
    <dgm:cxn modelId="{E201F5A7-9EC3-4782-BB4D-CBD8A2E415DC}" type="presParOf" srcId="{F7DC2A73-E4CB-4F60-A307-591FFBA76107}" destId="{99BB43DE-0A7F-495D-8171-79631236791C}" srcOrd="4" destOrd="0" presId="urn:microsoft.com/office/officeart/2005/8/layout/list1"/>
    <dgm:cxn modelId="{06809B94-CE39-4504-AE74-AD00425CD4B2}" type="presParOf" srcId="{99BB43DE-0A7F-495D-8171-79631236791C}" destId="{7E6EC845-DB47-4E64-B5CC-32622B85C34D}" srcOrd="0" destOrd="0" presId="urn:microsoft.com/office/officeart/2005/8/layout/list1"/>
    <dgm:cxn modelId="{8693BD5B-5366-42A1-BFFF-3908B5743238}" type="presParOf" srcId="{99BB43DE-0A7F-495D-8171-79631236791C}" destId="{1CF26502-4FCB-4CD7-9408-43BFC27BBDA8}" srcOrd="1" destOrd="0" presId="urn:microsoft.com/office/officeart/2005/8/layout/list1"/>
    <dgm:cxn modelId="{3A33C37F-365C-4916-BCBC-BC96CE807C82}" type="presParOf" srcId="{F7DC2A73-E4CB-4F60-A307-591FFBA76107}" destId="{1071349C-5722-4104-AD2D-C21E718B9F50}" srcOrd="5" destOrd="0" presId="urn:microsoft.com/office/officeart/2005/8/layout/list1"/>
    <dgm:cxn modelId="{127E58E0-9355-4F6A-9865-90084C7297EA}" type="presParOf" srcId="{F7DC2A73-E4CB-4F60-A307-591FFBA76107}" destId="{AADA78A1-1CA4-4256-BAB8-C90684099DC6}" srcOrd="6" destOrd="0" presId="urn:microsoft.com/office/officeart/2005/8/layout/list1"/>
    <dgm:cxn modelId="{081BBD53-FEC3-46FC-B059-779AC82715D7}" type="presParOf" srcId="{F7DC2A73-E4CB-4F60-A307-591FFBA76107}" destId="{D123CD64-B54B-4F31-A0A8-D0BE678785AA}" srcOrd="7" destOrd="0" presId="urn:microsoft.com/office/officeart/2005/8/layout/list1"/>
    <dgm:cxn modelId="{4FE21C8C-A4A8-4CB6-B42B-3D32AAAAD8DE}" type="presParOf" srcId="{F7DC2A73-E4CB-4F60-A307-591FFBA76107}" destId="{483EB5DA-CF12-4F68-9773-4097628A4897}" srcOrd="8" destOrd="0" presId="urn:microsoft.com/office/officeart/2005/8/layout/list1"/>
    <dgm:cxn modelId="{FE8A1F12-08F9-404A-B2B3-B1A82040C3B2}" type="presParOf" srcId="{483EB5DA-CF12-4F68-9773-4097628A4897}" destId="{243E5CA9-D739-485B-8BE1-13B24A525B41}" srcOrd="0" destOrd="0" presId="urn:microsoft.com/office/officeart/2005/8/layout/list1"/>
    <dgm:cxn modelId="{16387273-2773-417B-8E26-3CDF0435004E}" type="presParOf" srcId="{483EB5DA-CF12-4F68-9773-4097628A4897}" destId="{2802AA10-A7AC-4E3F-9C87-774F43C27E39}" srcOrd="1" destOrd="0" presId="urn:microsoft.com/office/officeart/2005/8/layout/list1"/>
    <dgm:cxn modelId="{FFBA9160-2882-4A22-99E7-B23A5EA6B0E4}" type="presParOf" srcId="{F7DC2A73-E4CB-4F60-A307-591FFBA76107}" destId="{73FC7DC5-5730-498F-BB5D-CA80CC017E21}" srcOrd="9" destOrd="0" presId="urn:microsoft.com/office/officeart/2005/8/layout/list1"/>
    <dgm:cxn modelId="{F500BA7E-618A-4BC0-868F-19695BCA8295}" type="presParOf" srcId="{F7DC2A73-E4CB-4F60-A307-591FFBA76107}" destId="{B7F77C4E-5A53-4A08-B342-A195D7AE4E5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B9AEBF-C7A4-46DB-BD18-424F804C4A45}"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175E6C1-7229-44AB-8D36-9CEF8E0F0156}">
      <dgm:prSet/>
      <dgm:spPr>
        <a:solidFill>
          <a:schemeClr val="accent2"/>
        </a:solidFill>
      </dgm:spPr>
      <dgm:t>
        <a:bodyPr/>
        <a:lstStyle/>
        <a:p>
          <a:r>
            <a:rPr lang="en-US" b="1" dirty="0"/>
            <a:t>Implement skip pattern into survey system</a:t>
          </a:r>
          <a:endParaRPr lang="en-US" dirty="0"/>
        </a:p>
      </dgm:t>
    </dgm:pt>
    <dgm:pt modelId="{CE92CE39-7D93-4250-815B-16CDF00FEE4D}" type="parTrans" cxnId="{FCE1E59D-4C0B-4D45-8F29-C110C7B72265}">
      <dgm:prSet/>
      <dgm:spPr/>
      <dgm:t>
        <a:bodyPr/>
        <a:lstStyle/>
        <a:p>
          <a:endParaRPr lang="en-US"/>
        </a:p>
      </dgm:t>
    </dgm:pt>
    <dgm:pt modelId="{8E7C3FE8-D020-40DF-9F65-CAFD9358426E}" type="sibTrans" cxnId="{FCE1E59D-4C0B-4D45-8F29-C110C7B72265}">
      <dgm:prSet/>
      <dgm:spPr/>
      <dgm:t>
        <a:bodyPr/>
        <a:lstStyle/>
        <a:p>
          <a:endParaRPr lang="en-US"/>
        </a:p>
      </dgm:t>
    </dgm:pt>
    <dgm:pt modelId="{A0F846D3-13D8-4F71-A14A-C78D445324ED}">
      <dgm:prSet/>
      <dgm:spPr/>
      <dgm:t>
        <a:bodyPr/>
        <a:lstStyle/>
        <a:p>
          <a:r>
            <a:rPr lang="en-US" b="1"/>
            <a:t>Review and test skip patterns often </a:t>
          </a:r>
          <a:endParaRPr lang="en-US"/>
        </a:p>
      </dgm:t>
    </dgm:pt>
    <dgm:pt modelId="{C1D2E435-9E7B-48CC-8E38-8DEC5118D55E}" type="parTrans" cxnId="{FE04403A-276C-43F3-B903-A874CEA0CC4E}">
      <dgm:prSet/>
      <dgm:spPr/>
      <dgm:t>
        <a:bodyPr/>
        <a:lstStyle/>
        <a:p>
          <a:endParaRPr lang="en-US"/>
        </a:p>
      </dgm:t>
    </dgm:pt>
    <dgm:pt modelId="{597D023B-93B4-41DA-A8E0-219A84EEA8B2}" type="sibTrans" cxnId="{FE04403A-276C-43F3-B903-A874CEA0CC4E}">
      <dgm:prSet/>
      <dgm:spPr/>
      <dgm:t>
        <a:bodyPr/>
        <a:lstStyle/>
        <a:p>
          <a:endParaRPr lang="en-US"/>
        </a:p>
      </dgm:t>
    </dgm:pt>
    <dgm:pt modelId="{F8815F9A-7675-42F2-9847-97E826729290}">
      <dgm:prSet/>
      <dgm:spPr/>
      <dgm:t>
        <a:bodyPr/>
        <a:lstStyle/>
        <a:p>
          <a:r>
            <a:rPr lang="en-US" b="1" dirty="0"/>
            <a:t>Less likely to receive errors/warnings during submission</a:t>
          </a:r>
        </a:p>
      </dgm:t>
    </dgm:pt>
    <dgm:pt modelId="{6FFD0FA3-A8F5-40F1-81B2-359CBE349704}" type="parTrans" cxnId="{3169D208-E68D-47DB-A0F7-3AC878C03D18}">
      <dgm:prSet/>
      <dgm:spPr/>
      <dgm:t>
        <a:bodyPr/>
        <a:lstStyle/>
        <a:p>
          <a:endParaRPr lang="en-US"/>
        </a:p>
      </dgm:t>
    </dgm:pt>
    <dgm:pt modelId="{A6822502-1F38-4B77-98BF-1F17254E5859}" type="sibTrans" cxnId="{3169D208-E68D-47DB-A0F7-3AC878C03D18}">
      <dgm:prSet/>
      <dgm:spPr/>
      <dgm:t>
        <a:bodyPr/>
        <a:lstStyle/>
        <a:p>
          <a:endParaRPr lang="en-US"/>
        </a:p>
      </dgm:t>
    </dgm:pt>
    <dgm:pt modelId="{C3ABEDEF-CA12-4D65-BF78-29223F5CE205}" type="pres">
      <dgm:prSet presAssocID="{C0B9AEBF-C7A4-46DB-BD18-424F804C4A45}" presName="linear" presStyleCnt="0">
        <dgm:presLayoutVars>
          <dgm:animLvl val="lvl"/>
          <dgm:resizeHandles val="exact"/>
        </dgm:presLayoutVars>
      </dgm:prSet>
      <dgm:spPr/>
    </dgm:pt>
    <dgm:pt modelId="{F038118F-248C-42DB-AC3B-C9B7CB8B5B44}" type="pres">
      <dgm:prSet presAssocID="{4175E6C1-7229-44AB-8D36-9CEF8E0F0156}" presName="parentText" presStyleLbl="node1" presStyleIdx="0" presStyleCnt="3" custLinFactNeighborX="4210">
        <dgm:presLayoutVars>
          <dgm:chMax val="0"/>
          <dgm:bulletEnabled val="1"/>
        </dgm:presLayoutVars>
      </dgm:prSet>
      <dgm:spPr/>
    </dgm:pt>
    <dgm:pt modelId="{15F9C4ED-51DD-4743-A0E0-2CAA78D49EC6}" type="pres">
      <dgm:prSet presAssocID="{8E7C3FE8-D020-40DF-9F65-CAFD9358426E}" presName="spacer" presStyleCnt="0"/>
      <dgm:spPr/>
    </dgm:pt>
    <dgm:pt modelId="{FCB4A9F0-7BC4-4449-9D26-02B6A04DE122}" type="pres">
      <dgm:prSet presAssocID="{A0F846D3-13D8-4F71-A14A-C78D445324ED}" presName="parentText" presStyleLbl="node1" presStyleIdx="1" presStyleCnt="3">
        <dgm:presLayoutVars>
          <dgm:chMax val="0"/>
          <dgm:bulletEnabled val="1"/>
        </dgm:presLayoutVars>
      </dgm:prSet>
      <dgm:spPr/>
    </dgm:pt>
    <dgm:pt modelId="{C56B24B4-B15F-46EB-8C9E-7B3D2AE53552}" type="pres">
      <dgm:prSet presAssocID="{597D023B-93B4-41DA-A8E0-219A84EEA8B2}" presName="spacer" presStyleCnt="0"/>
      <dgm:spPr/>
    </dgm:pt>
    <dgm:pt modelId="{C22BB52C-A8CB-45B8-8247-6B1A2F87AF3C}" type="pres">
      <dgm:prSet presAssocID="{F8815F9A-7675-42F2-9847-97E826729290}" presName="parentText" presStyleLbl="node1" presStyleIdx="2" presStyleCnt="3">
        <dgm:presLayoutVars>
          <dgm:chMax val="0"/>
          <dgm:bulletEnabled val="1"/>
        </dgm:presLayoutVars>
      </dgm:prSet>
      <dgm:spPr/>
    </dgm:pt>
  </dgm:ptLst>
  <dgm:cxnLst>
    <dgm:cxn modelId="{3169D208-E68D-47DB-A0F7-3AC878C03D18}" srcId="{C0B9AEBF-C7A4-46DB-BD18-424F804C4A45}" destId="{F8815F9A-7675-42F2-9847-97E826729290}" srcOrd="2" destOrd="0" parTransId="{6FFD0FA3-A8F5-40F1-81B2-359CBE349704}" sibTransId="{A6822502-1F38-4B77-98BF-1F17254E5859}"/>
    <dgm:cxn modelId="{FE04403A-276C-43F3-B903-A874CEA0CC4E}" srcId="{C0B9AEBF-C7A4-46DB-BD18-424F804C4A45}" destId="{A0F846D3-13D8-4F71-A14A-C78D445324ED}" srcOrd="1" destOrd="0" parTransId="{C1D2E435-9E7B-48CC-8E38-8DEC5118D55E}" sibTransId="{597D023B-93B4-41DA-A8E0-219A84EEA8B2}"/>
    <dgm:cxn modelId="{FCE1E59D-4C0B-4D45-8F29-C110C7B72265}" srcId="{C0B9AEBF-C7A4-46DB-BD18-424F804C4A45}" destId="{4175E6C1-7229-44AB-8D36-9CEF8E0F0156}" srcOrd="0" destOrd="0" parTransId="{CE92CE39-7D93-4250-815B-16CDF00FEE4D}" sibTransId="{8E7C3FE8-D020-40DF-9F65-CAFD9358426E}"/>
    <dgm:cxn modelId="{9D245CAD-E1F9-497C-8089-05071C267633}" type="presOf" srcId="{A0F846D3-13D8-4F71-A14A-C78D445324ED}" destId="{FCB4A9F0-7BC4-4449-9D26-02B6A04DE122}" srcOrd="0" destOrd="0" presId="urn:microsoft.com/office/officeart/2005/8/layout/vList2"/>
    <dgm:cxn modelId="{D91C36EF-E776-446E-A6D3-70C203C2CEA8}" type="presOf" srcId="{4175E6C1-7229-44AB-8D36-9CEF8E0F0156}" destId="{F038118F-248C-42DB-AC3B-C9B7CB8B5B44}" srcOrd="0" destOrd="0" presId="urn:microsoft.com/office/officeart/2005/8/layout/vList2"/>
    <dgm:cxn modelId="{CA438FEF-201B-48FD-B87C-78BE26A445C1}" type="presOf" srcId="{F8815F9A-7675-42F2-9847-97E826729290}" destId="{C22BB52C-A8CB-45B8-8247-6B1A2F87AF3C}" srcOrd="0" destOrd="0" presId="urn:microsoft.com/office/officeart/2005/8/layout/vList2"/>
    <dgm:cxn modelId="{7A4209F9-D94D-48F5-A5FC-C1DF06DB4D3E}" type="presOf" srcId="{C0B9AEBF-C7A4-46DB-BD18-424F804C4A45}" destId="{C3ABEDEF-CA12-4D65-BF78-29223F5CE205}" srcOrd="0" destOrd="0" presId="urn:microsoft.com/office/officeart/2005/8/layout/vList2"/>
    <dgm:cxn modelId="{696A8D3D-2240-4648-ABF7-BF9F03DCCC88}" type="presParOf" srcId="{C3ABEDEF-CA12-4D65-BF78-29223F5CE205}" destId="{F038118F-248C-42DB-AC3B-C9B7CB8B5B44}" srcOrd="0" destOrd="0" presId="urn:microsoft.com/office/officeart/2005/8/layout/vList2"/>
    <dgm:cxn modelId="{8F291A97-2201-4A62-9FA1-F9089B8B5181}" type="presParOf" srcId="{C3ABEDEF-CA12-4D65-BF78-29223F5CE205}" destId="{15F9C4ED-51DD-4743-A0E0-2CAA78D49EC6}" srcOrd="1" destOrd="0" presId="urn:microsoft.com/office/officeart/2005/8/layout/vList2"/>
    <dgm:cxn modelId="{0F51802F-6A24-4462-8EE7-DD5E9AF66540}" type="presParOf" srcId="{C3ABEDEF-CA12-4D65-BF78-29223F5CE205}" destId="{FCB4A9F0-7BC4-4449-9D26-02B6A04DE122}" srcOrd="2" destOrd="0" presId="urn:microsoft.com/office/officeart/2005/8/layout/vList2"/>
    <dgm:cxn modelId="{86CBB6E2-A6B2-4249-8A76-329054C44D3A}" type="presParOf" srcId="{C3ABEDEF-CA12-4D65-BF78-29223F5CE205}" destId="{C56B24B4-B15F-46EB-8C9E-7B3D2AE53552}" srcOrd="3" destOrd="0" presId="urn:microsoft.com/office/officeart/2005/8/layout/vList2"/>
    <dgm:cxn modelId="{B96267C2-736F-45F5-98BE-CAB3932E65EC}" type="presParOf" srcId="{C3ABEDEF-CA12-4D65-BF78-29223F5CE205}" destId="{C22BB52C-A8CB-45B8-8247-6B1A2F87AF3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3873DC-0172-4BD3-80E3-EF1A1631736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FD061F6-5796-48E0-ACC7-200C3968F1B6}">
      <dgm:prSet custT="1"/>
      <dgm:spPr>
        <a:solidFill>
          <a:schemeClr val="accent2"/>
        </a:solidFill>
      </dgm:spPr>
      <dgm:t>
        <a:bodyPr/>
        <a:lstStyle/>
        <a:p>
          <a:pPr>
            <a:lnSpc>
              <a:spcPct val="100000"/>
            </a:lnSpc>
          </a:pPr>
          <a:r>
            <a:rPr lang="en-US" sz="1800" b="1" dirty="0">
              <a:solidFill>
                <a:schemeClr val="bg1"/>
              </a:solidFill>
            </a:rPr>
            <a:t>Implement valid ranges within survey system, especially the max ranges</a:t>
          </a:r>
        </a:p>
      </dgm:t>
    </dgm:pt>
    <dgm:pt modelId="{3DD7F6D7-4A0F-48D3-A635-B6DCFC0A3E40}" type="parTrans" cxnId="{A35A769E-04EC-41DC-94B4-9BC383E951C3}">
      <dgm:prSet/>
      <dgm:spPr/>
      <dgm:t>
        <a:bodyPr/>
        <a:lstStyle/>
        <a:p>
          <a:endParaRPr lang="en-US"/>
        </a:p>
      </dgm:t>
    </dgm:pt>
    <dgm:pt modelId="{F5F43BE4-23F6-4785-8167-96FD07FFE7CD}" type="sibTrans" cxnId="{A35A769E-04EC-41DC-94B4-9BC383E951C3}">
      <dgm:prSet/>
      <dgm:spPr/>
      <dgm:t>
        <a:bodyPr/>
        <a:lstStyle/>
        <a:p>
          <a:endParaRPr lang="en-US"/>
        </a:p>
      </dgm:t>
    </dgm:pt>
    <dgm:pt modelId="{D9E09EDE-AE64-4AD1-B1CB-8073661FD553}" type="pres">
      <dgm:prSet presAssocID="{893873DC-0172-4BD3-80E3-EF1A1631736A}" presName="root" presStyleCnt="0">
        <dgm:presLayoutVars>
          <dgm:dir/>
          <dgm:resizeHandles val="exact"/>
        </dgm:presLayoutVars>
      </dgm:prSet>
      <dgm:spPr/>
    </dgm:pt>
    <dgm:pt modelId="{803624B7-DC23-4C60-9F7E-12BAA53E60CF}" type="pres">
      <dgm:prSet presAssocID="{1FD061F6-5796-48E0-ACC7-200C3968F1B6}" presName="compNode" presStyleCnt="0"/>
      <dgm:spPr/>
    </dgm:pt>
    <dgm:pt modelId="{45FE2962-D584-4C8C-B9D3-6B0BCD20DAC1}" type="pres">
      <dgm:prSet presAssocID="{1FD061F6-5796-48E0-ACC7-200C3968F1B6}" presName="bgRect" presStyleLbl="bgShp" presStyleIdx="0" presStyleCnt="1" custScaleY="62600" custLinFactNeighborX="0" custLinFactNeighborY="-69556"/>
      <dgm:spPr>
        <a:solidFill>
          <a:schemeClr val="accent2"/>
        </a:solidFill>
      </dgm:spPr>
    </dgm:pt>
    <dgm:pt modelId="{2096876B-7411-482F-84DF-F7B94F86EA1C}" type="pres">
      <dgm:prSet presAssocID="{1FD061F6-5796-48E0-ACC7-200C3968F1B6}" presName="iconRect" presStyleLbl="node1" presStyleIdx="0" presStyleCnt="1" custLinFactY="-26465" custLinFactNeighborX="-12485"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4B86213D-CD7E-4F62-832A-44B4E087076E}" type="pres">
      <dgm:prSet presAssocID="{1FD061F6-5796-48E0-ACC7-200C3968F1B6}" presName="spaceRect" presStyleCnt="0"/>
      <dgm:spPr/>
    </dgm:pt>
    <dgm:pt modelId="{9D3DFA33-1AC6-4E6B-A062-7475C2FF397E}" type="pres">
      <dgm:prSet presAssocID="{1FD061F6-5796-48E0-ACC7-200C3968F1B6}" presName="parTx" presStyleLbl="revTx" presStyleIdx="0" presStyleCnt="1" custScaleY="56246" custLinFactNeighborX="-6036" custLinFactNeighborY="-69556">
        <dgm:presLayoutVars>
          <dgm:chMax val="0"/>
          <dgm:chPref val="0"/>
        </dgm:presLayoutVars>
      </dgm:prSet>
      <dgm:spPr/>
    </dgm:pt>
  </dgm:ptLst>
  <dgm:cxnLst>
    <dgm:cxn modelId="{8BA44E49-0A67-4F53-9226-F720C21645B2}" type="presOf" srcId="{893873DC-0172-4BD3-80E3-EF1A1631736A}" destId="{D9E09EDE-AE64-4AD1-B1CB-8073661FD553}" srcOrd="0" destOrd="0" presId="urn:microsoft.com/office/officeart/2018/2/layout/IconVerticalSolidList"/>
    <dgm:cxn modelId="{A35A769E-04EC-41DC-94B4-9BC383E951C3}" srcId="{893873DC-0172-4BD3-80E3-EF1A1631736A}" destId="{1FD061F6-5796-48E0-ACC7-200C3968F1B6}" srcOrd="0" destOrd="0" parTransId="{3DD7F6D7-4A0F-48D3-A635-B6DCFC0A3E40}" sibTransId="{F5F43BE4-23F6-4785-8167-96FD07FFE7CD}"/>
    <dgm:cxn modelId="{3F588EBA-79F7-4932-8566-CC57028F82B5}" type="presOf" srcId="{1FD061F6-5796-48E0-ACC7-200C3968F1B6}" destId="{9D3DFA33-1AC6-4E6B-A062-7475C2FF397E}" srcOrd="0" destOrd="0" presId="urn:microsoft.com/office/officeart/2018/2/layout/IconVerticalSolidList"/>
    <dgm:cxn modelId="{6B876EC4-5AE9-4E81-AF59-F3E4C15FA455}" type="presParOf" srcId="{D9E09EDE-AE64-4AD1-B1CB-8073661FD553}" destId="{803624B7-DC23-4C60-9F7E-12BAA53E60CF}" srcOrd="0" destOrd="0" presId="urn:microsoft.com/office/officeart/2018/2/layout/IconVerticalSolidList"/>
    <dgm:cxn modelId="{363F4DD2-CF3F-4661-822F-4418C621E769}" type="presParOf" srcId="{803624B7-DC23-4C60-9F7E-12BAA53E60CF}" destId="{45FE2962-D584-4C8C-B9D3-6B0BCD20DAC1}" srcOrd="0" destOrd="0" presId="urn:microsoft.com/office/officeart/2018/2/layout/IconVerticalSolidList"/>
    <dgm:cxn modelId="{00EFB131-9CAB-4A10-8490-55BF989124A2}" type="presParOf" srcId="{803624B7-DC23-4C60-9F7E-12BAA53E60CF}" destId="{2096876B-7411-482F-84DF-F7B94F86EA1C}" srcOrd="1" destOrd="0" presId="urn:microsoft.com/office/officeart/2018/2/layout/IconVerticalSolidList"/>
    <dgm:cxn modelId="{7103FADE-0699-4E05-B00A-881BC4D45BD8}" type="presParOf" srcId="{803624B7-DC23-4C60-9F7E-12BAA53E60CF}" destId="{4B86213D-CD7E-4F62-832A-44B4E087076E}" srcOrd="2" destOrd="0" presId="urn:microsoft.com/office/officeart/2018/2/layout/IconVerticalSolidList"/>
    <dgm:cxn modelId="{ED48E277-DA5C-41CC-9F73-373B538A2EBD}" type="presParOf" srcId="{803624B7-DC23-4C60-9F7E-12BAA53E60CF}" destId="{9D3DFA33-1AC6-4E6B-A062-7475C2FF39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B9AEBF-C7A4-46DB-BD18-424F804C4A45}"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175E6C1-7229-44AB-8D36-9CEF8E0F0156}">
      <dgm:prSet/>
      <dgm:spPr>
        <a:solidFill>
          <a:schemeClr val="accent2"/>
        </a:solidFill>
      </dgm:spPr>
      <dgm:t>
        <a:bodyPr/>
        <a:lstStyle/>
        <a:p>
          <a:r>
            <a:rPr lang="en-US" b="1" dirty="0"/>
            <a:t>Review and ensure event ZIP codes are within the valid ZIP code range 00501-99950</a:t>
          </a:r>
        </a:p>
      </dgm:t>
    </dgm:pt>
    <dgm:pt modelId="{CE92CE39-7D93-4250-815B-16CDF00FEE4D}" type="parTrans" cxnId="{FCE1E59D-4C0B-4D45-8F29-C110C7B72265}">
      <dgm:prSet/>
      <dgm:spPr/>
      <dgm:t>
        <a:bodyPr/>
        <a:lstStyle/>
        <a:p>
          <a:endParaRPr lang="en-US"/>
        </a:p>
      </dgm:t>
    </dgm:pt>
    <dgm:pt modelId="{8E7C3FE8-D020-40DF-9F65-CAFD9358426E}" type="sibTrans" cxnId="{FCE1E59D-4C0B-4D45-8F29-C110C7B72265}">
      <dgm:prSet/>
      <dgm:spPr/>
      <dgm:t>
        <a:bodyPr/>
        <a:lstStyle/>
        <a:p>
          <a:endParaRPr lang="en-US"/>
        </a:p>
      </dgm:t>
    </dgm:pt>
    <dgm:pt modelId="{A0F846D3-13D8-4F71-A14A-C78D445324ED}">
      <dgm:prSet/>
      <dgm:spPr/>
      <dgm:t>
        <a:bodyPr/>
        <a:lstStyle/>
        <a:p>
          <a:r>
            <a:rPr lang="en-US" b="1" dirty="0"/>
            <a:t>Update invalid ZIP codes </a:t>
          </a:r>
        </a:p>
      </dgm:t>
    </dgm:pt>
    <dgm:pt modelId="{C1D2E435-9E7B-48CC-8E38-8DEC5118D55E}" type="parTrans" cxnId="{FE04403A-276C-43F3-B903-A874CEA0CC4E}">
      <dgm:prSet/>
      <dgm:spPr/>
      <dgm:t>
        <a:bodyPr/>
        <a:lstStyle/>
        <a:p>
          <a:endParaRPr lang="en-US"/>
        </a:p>
      </dgm:t>
    </dgm:pt>
    <dgm:pt modelId="{597D023B-93B4-41DA-A8E0-219A84EEA8B2}" type="sibTrans" cxnId="{FE04403A-276C-43F3-B903-A874CEA0CC4E}">
      <dgm:prSet/>
      <dgm:spPr/>
      <dgm:t>
        <a:bodyPr/>
        <a:lstStyle/>
        <a:p>
          <a:endParaRPr lang="en-US"/>
        </a:p>
      </dgm:t>
    </dgm:pt>
    <dgm:pt modelId="{F8815F9A-7675-42F2-9847-97E826729290}">
      <dgm:prSet/>
      <dgm:spPr/>
      <dgm:t>
        <a:bodyPr/>
        <a:lstStyle/>
        <a:p>
          <a:r>
            <a:rPr lang="en-US" b="1" dirty="0"/>
            <a:t>Making updates now will submission to run more smoothly, less likelihood to receive error/warnings</a:t>
          </a:r>
          <a:endParaRPr lang="en-US" dirty="0"/>
        </a:p>
      </dgm:t>
    </dgm:pt>
    <dgm:pt modelId="{6FFD0FA3-A8F5-40F1-81B2-359CBE349704}" type="parTrans" cxnId="{3169D208-E68D-47DB-A0F7-3AC878C03D18}">
      <dgm:prSet/>
      <dgm:spPr/>
      <dgm:t>
        <a:bodyPr/>
        <a:lstStyle/>
        <a:p>
          <a:endParaRPr lang="en-US"/>
        </a:p>
      </dgm:t>
    </dgm:pt>
    <dgm:pt modelId="{A6822502-1F38-4B77-98BF-1F17254E5859}" type="sibTrans" cxnId="{3169D208-E68D-47DB-A0F7-3AC878C03D18}">
      <dgm:prSet/>
      <dgm:spPr/>
      <dgm:t>
        <a:bodyPr/>
        <a:lstStyle/>
        <a:p>
          <a:endParaRPr lang="en-US"/>
        </a:p>
      </dgm:t>
    </dgm:pt>
    <dgm:pt modelId="{C3ABEDEF-CA12-4D65-BF78-29223F5CE205}" type="pres">
      <dgm:prSet presAssocID="{C0B9AEBF-C7A4-46DB-BD18-424F804C4A45}" presName="linear" presStyleCnt="0">
        <dgm:presLayoutVars>
          <dgm:animLvl val="lvl"/>
          <dgm:resizeHandles val="exact"/>
        </dgm:presLayoutVars>
      </dgm:prSet>
      <dgm:spPr/>
    </dgm:pt>
    <dgm:pt modelId="{F038118F-248C-42DB-AC3B-C9B7CB8B5B44}" type="pres">
      <dgm:prSet presAssocID="{4175E6C1-7229-44AB-8D36-9CEF8E0F0156}" presName="parentText" presStyleLbl="node1" presStyleIdx="0" presStyleCnt="3" custLinFactNeighborY="-22678">
        <dgm:presLayoutVars>
          <dgm:chMax val="0"/>
          <dgm:bulletEnabled val="1"/>
        </dgm:presLayoutVars>
      </dgm:prSet>
      <dgm:spPr/>
    </dgm:pt>
    <dgm:pt modelId="{15F9C4ED-51DD-4743-A0E0-2CAA78D49EC6}" type="pres">
      <dgm:prSet presAssocID="{8E7C3FE8-D020-40DF-9F65-CAFD9358426E}" presName="spacer" presStyleCnt="0"/>
      <dgm:spPr/>
    </dgm:pt>
    <dgm:pt modelId="{FCB4A9F0-7BC4-4449-9D26-02B6A04DE122}" type="pres">
      <dgm:prSet presAssocID="{A0F846D3-13D8-4F71-A14A-C78D445324ED}" presName="parentText" presStyleLbl="node1" presStyleIdx="1" presStyleCnt="3">
        <dgm:presLayoutVars>
          <dgm:chMax val="0"/>
          <dgm:bulletEnabled val="1"/>
        </dgm:presLayoutVars>
      </dgm:prSet>
      <dgm:spPr/>
    </dgm:pt>
    <dgm:pt modelId="{C56B24B4-B15F-46EB-8C9E-7B3D2AE53552}" type="pres">
      <dgm:prSet presAssocID="{597D023B-93B4-41DA-A8E0-219A84EEA8B2}" presName="spacer" presStyleCnt="0"/>
      <dgm:spPr/>
    </dgm:pt>
    <dgm:pt modelId="{C22BB52C-A8CB-45B8-8247-6B1A2F87AF3C}" type="pres">
      <dgm:prSet presAssocID="{F8815F9A-7675-42F2-9847-97E826729290}" presName="parentText" presStyleLbl="node1" presStyleIdx="2" presStyleCnt="3">
        <dgm:presLayoutVars>
          <dgm:chMax val="0"/>
          <dgm:bulletEnabled val="1"/>
        </dgm:presLayoutVars>
      </dgm:prSet>
      <dgm:spPr/>
    </dgm:pt>
  </dgm:ptLst>
  <dgm:cxnLst>
    <dgm:cxn modelId="{3169D208-E68D-47DB-A0F7-3AC878C03D18}" srcId="{C0B9AEBF-C7A4-46DB-BD18-424F804C4A45}" destId="{F8815F9A-7675-42F2-9847-97E826729290}" srcOrd="2" destOrd="0" parTransId="{6FFD0FA3-A8F5-40F1-81B2-359CBE349704}" sibTransId="{A6822502-1F38-4B77-98BF-1F17254E5859}"/>
    <dgm:cxn modelId="{FE04403A-276C-43F3-B903-A874CEA0CC4E}" srcId="{C0B9AEBF-C7A4-46DB-BD18-424F804C4A45}" destId="{A0F846D3-13D8-4F71-A14A-C78D445324ED}" srcOrd="1" destOrd="0" parTransId="{C1D2E435-9E7B-48CC-8E38-8DEC5118D55E}" sibTransId="{597D023B-93B4-41DA-A8E0-219A84EEA8B2}"/>
    <dgm:cxn modelId="{FCE1E59D-4C0B-4D45-8F29-C110C7B72265}" srcId="{C0B9AEBF-C7A4-46DB-BD18-424F804C4A45}" destId="{4175E6C1-7229-44AB-8D36-9CEF8E0F0156}" srcOrd="0" destOrd="0" parTransId="{CE92CE39-7D93-4250-815B-16CDF00FEE4D}" sibTransId="{8E7C3FE8-D020-40DF-9F65-CAFD9358426E}"/>
    <dgm:cxn modelId="{9D245CAD-E1F9-497C-8089-05071C267633}" type="presOf" srcId="{A0F846D3-13D8-4F71-A14A-C78D445324ED}" destId="{FCB4A9F0-7BC4-4449-9D26-02B6A04DE122}" srcOrd="0" destOrd="0" presId="urn:microsoft.com/office/officeart/2005/8/layout/vList2"/>
    <dgm:cxn modelId="{D91C36EF-E776-446E-A6D3-70C203C2CEA8}" type="presOf" srcId="{4175E6C1-7229-44AB-8D36-9CEF8E0F0156}" destId="{F038118F-248C-42DB-AC3B-C9B7CB8B5B44}" srcOrd="0" destOrd="0" presId="urn:microsoft.com/office/officeart/2005/8/layout/vList2"/>
    <dgm:cxn modelId="{CA438FEF-201B-48FD-B87C-78BE26A445C1}" type="presOf" srcId="{F8815F9A-7675-42F2-9847-97E826729290}" destId="{C22BB52C-A8CB-45B8-8247-6B1A2F87AF3C}" srcOrd="0" destOrd="0" presId="urn:microsoft.com/office/officeart/2005/8/layout/vList2"/>
    <dgm:cxn modelId="{7A4209F9-D94D-48F5-A5FC-C1DF06DB4D3E}" type="presOf" srcId="{C0B9AEBF-C7A4-46DB-BD18-424F804C4A45}" destId="{C3ABEDEF-CA12-4D65-BF78-29223F5CE205}" srcOrd="0" destOrd="0" presId="urn:microsoft.com/office/officeart/2005/8/layout/vList2"/>
    <dgm:cxn modelId="{696A8D3D-2240-4648-ABF7-BF9F03DCCC88}" type="presParOf" srcId="{C3ABEDEF-CA12-4D65-BF78-29223F5CE205}" destId="{F038118F-248C-42DB-AC3B-C9B7CB8B5B44}" srcOrd="0" destOrd="0" presId="urn:microsoft.com/office/officeart/2005/8/layout/vList2"/>
    <dgm:cxn modelId="{8F291A97-2201-4A62-9FA1-F9089B8B5181}" type="presParOf" srcId="{C3ABEDEF-CA12-4D65-BF78-29223F5CE205}" destId="{15F9C4ED-51DD-4743-A0E0-2CAA78D49EC6}" srcOrd="1" destOrd="0" presId="urn:microsoft.com/office/officeart/2005/8/layout/vList2"/>
    <dgm:cxn modelId="{0F51802F-6A24-4462-8EE7-DD5E9AF66540}" type="presParOf" srcId="{C3ABEDEF-CA12-4D65-BF78-29223F5CE205}" destId="{FCB4A9F0-7BC4-4449-9D26-02B6A04DE122}" srcOrd="2" destOrd="0" presId="urn:microsoft.com/office/officeart/2005/8/layout/vList2"/>
    <dgm:cxn modelId="{86CBB6E2-A6B2-4249-8A76-329054C44D3A}" type="presParOf" srcId="{C3ABEDEF-CA12-4D65-BF78-29223F5CE205}" destId="{C56B24B4-B15F-46EB-8C9E-7B3D2AE53552}" srcOrd="3" destOrd="0" presId="urn:microsoft.com/office/officeart/2005/8/layout/vList2"/>
    <dgm:cxn modelId="{B96267C2-736F-45F5-98BE-CAB3932E65EC}" type="presParOf" srcId="{C3ABEDEF-CA12-4D65-BF78-29223F5CE205}" destId="{C22BB52C-A8CB-45B8-8247-6B1A2F87AF3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B9AEBF-C7A4-46DB-BD18-424F804C4A45}"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175E6C1-7229-44AB-8D36-9CEF8E0F0156}">
      <dgm:prSet/>
      <dgm:spPr>
        <a:solidFill>
          <a:schemeClr val="accent2"/>
        </a:solidFill>
      </dgm:spPr>
      <dgm:t>
        <a:bodyPr/>
        <a:lstStyle/>
        <a:p>
          <a:r>
            <a:rPr lang="en-US" b="1" dirty="0"/>
            <a:t>Implement session number must be greater than 1 in survey system for single session events</a:t>
          </a:r>
        </a:p>
      </dgm:t>
    </dgm:pt>
    <dgm:pt modelId="{CE92CE39-7D93-4250-815B-16CDF00FEE4D}" type="parTrans" cxnId="{FCE1E59D-4C0B-4D45-8F29-C110C7B72265}">
      <dgm:prSet/>
      <dgm:spPr/>
      <dgm:t>
        <a:bodyPr/>
        <a:lstStyle/>
        <a:p>
          <a:endParaRPr lang="en-US"/>
        </a:p>
      </dgm:t>
    </dgm:pt>
    <dgm:pt modelId="{8E7C3FE8-D020-40DF-9F65-CAFD9358426E}" type="sibTrans" cxnId="{FCE1E59D-4C0B-4D45-8F29-C110C7B72265}">
      <dgm:prSet/>
      <dgm:spPr/>
      <dgm:t>
        <a:bodyPr/>
        <a:lstStyle/>
        <a:p>
          <a:endParaRPr lang="en-US"/>
        </a:p>
      </dgm:t>
    </dgm:pt>
    <dgm:pt modelId="{A0F846D3-13D8-4F71-A14A-C78D445324ED}">
      <dgm:prSet/>
      <dgm:spPr/>
      <dgm:t>
        <a:bodyPr/>
        <a:lstStyle/>
        <a:p>
          <a:r>
            <a:rPr lang="en-US" b="1" dirty="0"/>
            <a:t>Implement session number must be greater than 2 in survey system for multi session events</a:t>
          </a:r>
        </a:p>
      </dgm:t>
    </dgm:pt>
    <dgm:pt modelId="{C1D2E435-9E7B-48CC-8E38-8DEC5118D55E}" type="parTrans" cxnId="{FE04403A-276C-43F3-B903-A874CEA0CC4E}">
      <dgm:prSet/>
      <dgm:spPr/>
      <dgm:t>
        <a:bodyPr/>
        <a:lstStyle/>
        <a:p>
          <a:endParaRPr lang="en-US"/>
        </a:p>
      </dgm:t>
    </dgm:pt>
    <dgm:pt modelId="{597D023B-93B4-41DA-A8E0-219A84EEA8B2}" type="sibTrans" cxnId="{FE04403A-276C-43F3-B903-A874CEA0CC4E}">
      <dgm:prSet/>
      <dgm:spPr/>
      <dgm:t>
        <a:bodyPr/>
        <a:lstStyle/>
        <a:p>
          <a:endParaRPr lang="en-US"/>
        </a:p>
      </dgm:t>
    </dgm:pt>
    <dgm:pt modelId="{F8815F9A-7675-42F2-9847-97E826729290}">
      <dgm:prSet/>
      <dgm:spPr/>
      <dgm:t>
        <a:bodyPr/>
        <a:lstStyle/>
        <a:p>
          <a:r>
            <a:rPr lang="en-US" b="1" dirty="0"/>
            <a:t>Provide instruction that the session number should be equal to or less than total number of sessions planned </a:t>
          </a:r>
        </a:p>
      </dgm:t>
    </dgm:pt>
    <dgm:pt modelId="{6FFD0FA3-A8F5-40F1-81B2-359CBE349704}" type="parTrans" cxnId="{3169D208-E68D-47DB-A0F7-3AC878C03D18}">
      <dgm:prSet/>
      <dgm:spPr/>
      <dgm:t>
        <a:bodyPr/>
        <a:lstStyle/>
        <a:p>
          <a:endParaRPr lang="en-US"/>
        </a:p>
      </dgm:t>
    </dgm:pt>
    <dgm:pt modelId="{A6822502-1F38-4B77-98BF-1F17254E5859}" type="sibTrans" cxnId="{3169D208-E68D-47DB-A0F7-3AC878C03D18}">
      <dgm:prSet/>
      <dgm:spPr/>
      <dgm:t>
        <a:bodyPr/>
        <a:lstStyle/>
        <a:p>
          <a:endParaRPr lang="en-US"/>
        </a:p>
      </dgm:t>
    </dgm:pt>
    <dgm:pt modelId="{C3ABEDEF-CA12-4D65-BF78-29223F5CE205}" type="pres">
      <dgm:prSet presAssocID="{C0B9AEBF-C7A4-46DB-BD18-424F804C4A45}" presName="linear" presStyleCnt="0">
        <dgm:presLayoutVars>
          <dgm:animLvl val="lvl"/>
          <dgm:resizeHandles val="exact"/>
        </dgm:presLayoutVars>
      </dgm:prSet>
      <dgm:spPr/>
    </dgm:pt>
    <dgm:pt modelId="{F038118F-248C-42DB-AC3B-C9B7CB8B5B44}" type="pres">
      <dgm:prSet presAssocID="{4175E6C1-7229-44AB-8D36-9CEF8E0F0156}" presName="parentText" presStyleLbl="node1" presStyleIdx="0" presStyleCnt="3" custLinFactNeighborY="-22678">
        <dgm:presLayoutVars>
          <dgm:chMax val="0"/>
          <dgm:bulletEnabled val="1"/>
        </dgm:presLayoutVars>
      </dgm:prSet>
      <dgm:spPr/>
    </dgm:pt>
    <dgm:pt modelId="{15F9C4ED-51DD-4743-A0E0-2CAA78D49EC6}" type="pres">
      <dgm:prSet presAssocID="{8E7C3FE8-D020-40DF-9F65-CAFD9358426E}" presName="spacer" presStyleCnt="0"/>
      <dgm:spPr/>
    </dgm:pt>
    <dgm:pt modelId="{FCB4A9F0-7BC4-4449-9D26-02B6A04DE122}" type="pres">
      <dgm:prSet presAssocID="{A0F846D3-13D8-4F71-A14A-C78D445324ED}" presName="parentText" presStyleLbl="node1" presStyleIdx="1" presStyleCnt="3">
        <dgm:presLayoutVars>
          <dgm:chMax val="0"/>
          <dgm:bulletEnabled val="1"/>
        </dgm:presLayoutVars>
      </dgm:prSet>
      <dgm:spPr/>
    </dgm:pt>
    <dgm:pt modelId="{C56B24B4-B15F-46EB-8C9E-7B3D2AE53552}" type="pres">
      <dgm:prSet presAssocID="{597D023B-93B4-41DA-A8E0-219A84EEA8B2}" presName="spacer" presStyleCnt="0"/>
      <dgm:spPr/>
    </dgm:pt>
    <dgm:pt modelId="{C22BB52C-A8CB-45B8-8247-6B1A2F87AF3C}" type="pres">
      <dgm:prSet presAssocID="{F8815F9A-7675-42F2-9847-97E826729290}" presName="parentText" presStyleLbl="node1" presStyleIdx="2" presStyleCnt="3">
        <dgm:presLayoutVars>
          <dgm:chMax val="0"/>
          <dgm:bulletEnabled val="1"/>
        </dgm:presLayoutVars>
      </dgm:prSet>
      <dgm:spPr/>
    </dgm:pt>
  </dgm:ptLst>
  <dgm:cxnLst>
    <dgm:cxn modelId="{3169D208-E68D-47DB-A0F7-3AC878C03D18}" srcId="{C0B9AEBF-C7A4-46DB-BD18-424F804C4A45}" destId="{F8815F9A-7675-42F2-9847-97E826729290}" srcOrd="2" destOrd="0" parTransId="{6FFD0FA3-A8F5-40F1-81B2-359CBE349704}" sibTransId="{A6822502-1F38-4B77-98BF-1F17254E5859}"/>
    <dgm:cxn modelId="{FE04403A-276C-43F3-B903-A874CEA0CC4E}" srcId="{C0B9AEBF-C7A4-46DB-BD18-424F804C4A45}" destId="{A0F846D3-13D8-4F71-A14A-C78D445324ED}" srcOrd="1" destOrd="0" parTransId="{C1D2E435-9E7B-48CC-8E38-8DEC5118D55E}" sibTransId="{597D023B-93B4-41DA-A8E0-219A84EEA8B2}"/>
    <dgm:cxn modelId="{FCE1E59D-4C0B-4D45-8F29-C110C7B72265}" srcId="{C0B9AEBF-C7A4-46DB-BD18-424F804C4A45}" destId="{4175E6C1-7229-44AB-8D36-9CEF8E0F0156}" srcOrd="0" destOrd="0" parTransId="{CE92CE39-7D93-4250-815B-16CDF00FEE4D}" sibTransId="{8E7C3FE8-D020-40DF-9F65-CAFD9358426E}"/>
    <dgm:cxn modelId="{9D245CAD-E1F9-497C-8089-05071C267633}" type="presOf" srcId="{A0F846D3-13D8-4F71-A14A-C78D445324ED}" destId="{FCB4A9F0-7BC4-4449-9D26-02B6A04DE122}" srcOrd="0" destOrd="0" presId="urn:microsoft.com/office/officeart/2005/8/layout/vList2"/>
    <dgm:cxn modelId="{D91C36EF-E776-446E-A6D3-70C203C2CEA8}" type="presOf" srcId="{4175E6C1-7229-44AB-8D36-9CEF8E0F0156}" destId="{F038118F-248C-42DB-AC3B-C9B7CB8B5B44}" srcOrd="0" destOrd="0" presId="urn:microsoft.com/office/officeart/2005/8/layout/vList2"/>
    <dgm:cxn modelId="{CA438FEF-201B-48FD-B87C-78BE26A445C1}" type="presOf" srcId="{F8815F9A-7675-42F2-9847-97E826729290}" destId="{C22BB52C-A8CB-45B8-8247-6B1A2F87AF3C}" srcOrd="0" destOrd="0" presId="urn:microsoft.com/office/officeart/2005/8/layout/vList2"/>
    <dgm:cxn modelId="{7A4209F9-D94D-48F5-A5FC-C1DF06DB4D3E}" type="presOf" srcId="{C0B9AEBF-C7A4-46DB-BD18-424F804C4A45}" destId="{C3ABEDEF-CA12-4D65-BF78-29223F5CE205}" srcOrd="0" destOrd="0" presId="urn:microsoft.com/office/officeart/2005/8/layout/vList2"/>
    <dgm:cxn modelId="{696A8D3D-2240-4648-ABF7-BF9F03DCCC88}" type="presParOf" srcId="{C3ABEDEF-CA12-4D65-BF78-29223F5CE205}" destId="{F038118F-248C-42DB-AC3B-C9B7CB8B5B44}" srcOrd="0" destOrd="0" presId="urn:microsoft.com/office/officeart/2005/8/layout/vList2"/>
    <dgm:cxn modelId="{8F291A97-2201-4A62-9FA1-F9089B8B5181}" type="presParOf" srcId="{C3ABEDEF-CA12-4D65-BF78-29223F5CE205}" destId="{15F9C4ED-51DD-4743-A0E0-2CAA78D49EC6}" srcOrd="1" destOrd="0" presId="urn:microsoft.com/office/officeart/2005/8/layout/vList2"/>
    <dgm:cxn modelId="{0F51802F-6A24-4462-8EE7-DD5E9AF66540}" type="presParOf" srcId="{C3ABEDEF-CA12-4D65-BF78-29223F5CE205}" destId="{FCB4A9F0-7BC4-4449-9D26-02B6A04DE122}" srcOrd="2" destOrd="0" presId="urn:microsoft.com/office/officeart/2005/8/layout/vList2"/>
    <dgm:cxn modelId="{86CBB6E2-A6B2-4249-8A76-329054C44D3A}" type="presParOf" srcId="{C3ABEDEF-CA12-4D65-BF78-29223F5CE205}" destId="{C56B24B4-B15F-46EB-8C9E-7B3D2AE53552}" srcOrd="3" destOrd="0" presId="urn:microsoft.com/office/officeart/2005/8/layout/vList2"/>
    <dgm:cxn modelId="{B96267C2-736F-45F5-98BE-CAB3932E65EC}" type="presParOf" srcId="{C3ABEDEF-CA12-4D65-BF78-29223F5CE205}" destId="{C22BB52C-A8CB-45B8-8247-6B1A2F87AF3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76C40-C465-45B8-945D-B4E2FA650948}">
      <dsp:nvSpPr>
        <dsp:cNvPr id="0" name=""/>
        <dsp:cNvSpPr/>
      </dsp:nvSpPr>
      <dsp:spPr>
        <a:xfrm>
          <a:off x="0" y="13392"/>
          <a:ext cx="10515600" cy="76752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Overview of AETC Submission Process</a:t>
          </a:r>
        </a:p>
      </dsp:txBody>
      <dsp:txXfrm>
        <a:off x="37467" y="50859"/>
        <a:ext cx="10440666" cy="692586"/>
      </dsp:txXfrm>
    </dsp:sp>
    <dsp:sp modelId="{E1588F45-3C17-4EC7-ABA8-3AAC8D6A76F7}">
      <dsp:nvSpPr>
        <dsp:cNvPr id="0" name=""/>
        <dsp:cNvSpPr/>
      </dsp:nvSpPr>
      <dsp:spPr>
        <a:xfrm>
          <a:off x="0" y="873072"/>
          <a:ext cx="10515600" cy="767520"/>
        </a:xfrm>
        <a:prstGeom prst="roundRect">
          <a:avLst/>
        </a:prstGeom>
        <a:solidFill>
          <a:schemeClr val="accent1">
            <a:shade val="80000"/>
            <a:hueOff val="185958"/>
            <a:satOff val="-18750"/>
            <a:lumOff val="99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Data Quality Overview</a:t>
          </a:r>
        </a:p>
      </dsp:txBody>
      <dsp:txXfrm>
        <a:off x="37467" y="910539"/>
        <a:ext cx="10440666" cy="692586"/>
      </dsp:txXfrm>
    </dsp:sp>
    <dsp:sp modelId="{C262A712-B8DE-4396-8BDA-A22781EE2AE2}">
      <dsp:nvSpPr>
        <dsp:cNvPr id="0" name=""/>
        <dsp:cNvSpPr/>
      </dsp:nvSpPr>
      <dsp:spPr>
        <a:xfrm>
          <a:off x="0" y="1732752"/>
          <a:ext cx="10515600" cy="767520"/>
        </a:xfrm>
        <a:prstGeom prst="roundRect">
          <a:avLst/>
        </a:prstGeom>
        <a:solidFill>
          <a:schemeClr val="accent1">
            <a:shade val="80000"/>
            <a:hueOff val="371915"/>
            <a:satOff val="-37501"/>
            <a:lumOff val="198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FFFFFF"/>
              </a:solidFill>
            </a:rPr>
            <a:t>Missing Data &amp; Priority Data Elements</a:t>
          </a:r>
          <a:endParaRPr lang="en-US" sz="3200" kern="1200" dirty="0"/>
        </a:p>
      </dsp:txBody>
      <dsp:txXfrm>
        <a:off x="37467" y="1770219"/>
        <a:ext cx="10440666" cy="692586"/>
      </dsp:txXfrm>
    </dsp:sp>
    <dsp:sp modelId="{27450BB4-A9C6-4208-A47F-E3F61C8D7934}">
      <dsp:nvSpPr>
        <dsp:cNvPr id="0" name=""/>
        <dsp:cNvSpPr/>
      </dsp:nvSpPr>
      <dsp:spPr>
        <a:xfrm>
          <a:off x="0" y="2596565"/>
          <a:ext cx="10515600" cy="767520"/>
        </a:xfrm>
        <a:prstGeom prst="roundRect">
          <a:avLst/>
        </a:prstGeom>
        <a:solidFill>
          <a:schemeClr val="accent1">
            <a:shade val="80000"/>
            <a:hueOff val="557873"/>
            <a:satOff val="-56251"/>
            <a:lumOff val="29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Data Quality Workshop</a:t>
          </a:r>
        </a:p>
      </dsp:txBody>
      <dsp:txXfrm>
        <a:off x="37467" y="2634032"/>
        <a:ext cx="10440666" cy="692586"/>
      </dsp:txXfrm>
    </dsp:sp>
    <dsp:sp modelId="{1B28C7AD-25B8-4733-9D95-DD2EC6DACF64}">
      <dsp:nvSpPr>
        <dsp:cNvPr id="0" name=""/>
        <dsp:cNvSpPr/>
      </dsp:nvSpPr>
      <dsp:spPr>
        <a:xfrm>
          <a:off x="0" y="3452113"/>
          <a:ext cx="10515600" cy="767520"/>
        </a:xfrm>
        <a:prstGeom prst="roundRect">
          <a:avLst/>
        </a:prstGeom>
        <a:solidFill>
          <a:schemeClr val="accent1">
            <a:shade val="80000"/>
            <a:hueOff val="743830"/>
            <a:satOff val="-75001"/>
            <a:lumOff val="39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Open Q&amp;A Session</a:t>
          </a:r>
        </a:p>
      </dsp:txBody>
      <dsp:txXfrm>
        <a:off x="37467" y="3489580"/>
        <a:ext cx="104406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4968B-27F1-4484-9F9C-045AAE628213}">
      <dsp:nvSpPr>
        <dsp:cNvPr id="0" name=""/>
        <dsp:cNvSpPr/>
      </dsp:nvSpPr>
      <dsp:spPr>
        <a:xfrm>
          <a:off x="0" y="484441"/>
          <a:ext cx="10647947" cy="1499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399" tIns="291592" rIns="82639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following answered that they were </a:t>
          </a:r>
          <a:r>
            <a:rPr lang="en-US" sz="1400" kern="1200" dirty="0">
              <a:solidFill>
                <a:srgbClr val="FF0000"/>
              </a:solidFill>
            </a:rPr>
            <a:t>not working or their employment setting does not provide care to clients</a:t>
          </a:r>
          <a:r>
            <a:rPr lang="en-US" sz="1400" kern="1200" dirty="0"/>
            <a:t> but</a:t>
          </a:r>
        </a:p>
        <a:p>
          <a:pPr marL="228600" lvl="2" indent="-114300" algn="l" defTabSz="622300">
            <a:lnSpc>
              <a:spcPct val="90000"/>
            </a:lnSpc>
            <a:spcBef>
              <a:spcPct val="0"/>
            </a:spcBef>
            <a:spcAft>
              <a:spcPct val="15000"/>
            </a:spcAft>
            <a:buChar char="•"/>
          </a:pPr>
          <a:r>
            <a:rPr lang="en-US" sz="1400" kern="1200" dirty="0"/>
            <a:t>173 said "yes" to employer receiving Ryan White funding</a:t>
          </a:r>
        </a:p>
        <a:p>
          <a:pPr marL="228600" lvl="2" indent="-114300" algn="l" defTabSz="622300">
            <a:lnSpc>
              <a:spcPct val="90000"/>
            </a:lnSpc>
            <a:spcBef>
              <a:spcPct val="0"/>
            </a:spcBef>
            <a:spcAft>
              <a:spcPct val="15000"/>
            </a:spcAft>
            <a:buChar char="•"/>
          </a:pPr>
          <a:r>
            <a:rPr lang="en-US" sz="1400" kern="1200" dirty="0"/>
            <a:t>171 said "yes" to HIV care provided by employment setting</a:t>
          </a:r>
        </a:p>
        <a:p>
          <a:pPr marL="228600" lvl="2" indent="-114300" algn="l" defTabSz="622300">
            <a:lnSpc>
              <a:spcPct val="90000"/>
            </a:lnSpc>
            <a:spcBef>
              <a:spcPct val="0"/>
            </a:spcBef>
            <a:spcAft>
              <a:spcPct val="15000"/>
            </a:spcAft>
            <a:buChar char="•"/>
          </a:pPr>
          <a:r>
            <a:rPr lang="en-US" sz="1400" kern="1200" dirty="0"/>
            <a:t>315 said "yes" to having direct interaction with clients</a:t>
          </a:r>
        </a:p>
        <a:p>
          <a:pPr marL="228600" lvl="2" indent="-114300" algn="l" defTabSz="622300">
            <a:lnSpc>
              <a:spcPct val="90000"/>
            </a:lnSpc>
            <a:spcBef>
              <a:spcPct val="0"/>
            </a:spcBef>
            <a:spcAft>
              <a:spcPct val="15000"/>
            </a:spcAft>
            <a:buChar char="•"/>
          </a:pPr>
          <a:r>
            <a:rPr lang="en-US" sz="1400" kern="1200" dirty="0"/>
            <a:t>126 said "yes" to having direct interaction with PLWH clients</a:t>
          </a:r>
        </a:p>
      </dsp:txBody>
      <dsp:txXfrm>
        <a:off x="0" y="484441"/>
        <a:ext cx="10647947" cy="1499400"/>
      </dsp:txXfrm>
    </dsp:sp>
    <dsp:sp modelId="{15AD4520-7898-49A4-9879-D672B46840B2}">
      <dsp:nvSpPr>
        <dsp:cNvPr id="0" name=""/>
        <dsp:cNvSpPr/>
      </dsp:nvSpPr>
      <dsp:spPr>
        <a:xfrm>
          <a:off x="532397" y="277801"/>
          <a:ext cx="7453562"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27" tIns="0" rIns="281727" bIns="0" numCol="1" spcCol="1270" anchor="ctr" anchorCtr="0">
          <a:noAutofit/>
        </a:bodyPr>
        <a:lstStyle/>
        <a:p>
          <a:pPr marL="0" lvl="0" indent="0" algn="l" defTabSz="622300">
            <a:lnSpc>
              <a:spcPct val="90000"/>
            </a:lnSpc>
            <a:spcBef>
              <a:spcPct val="0"/>
            </a:spcBef>
            <a:spcAft>
              <a:spcPct val="35000"/>
            </a:spcAft>
            <a:buNone/>
          </a:pPr>
          <a:r>
            <a:rPr lang="en-US" sz="1400" kern="1200"/>
            <a:t>PIF 8 contradictions </a:t>
          </a:r>
        </a:p>
      </dsp:txBody>
      <dsp:txXfrm>
        <a:off x="552572" y="297976"/>
        <a:ext cx="7413212" cy="372930"/>
      </dsp:txXfrm>
    </dsp:sp>
    <dsp:sp modelId="{AADA78A1-1CA4-4256-BAB8-C90684099DC6}">
      <dsp:nvSpPr>
        <dsp:cNvPr id="0" name=""/>
        <dsp:cNvSpPr/>
      </dsp:nvSpPr>
      <dsp:spPr>
        <a:xfrm>
          <a:off x="0" y="2266081"/>
          <a:ext cx="10647947" cy="793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399" tIns="291592" rIns="82639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92 answered “</a:t>
          </a:r>
          <a:r>
            <a:rPr lang="en-US" sz="1400" kern="1200" dirty="0">
              <a:solidFill>
                <a:srgbClr val="FF0000"/>
              </a:solidFill>
            </a:rPr>
            <a:t>No</a:t>
          </a:r>
          <a:r>
            <a:rPr lang="en-US" sz="1400" kern="1200" dirty="0"/>
            <a:t>” or “</a:t>
          </a:r>
          <a:r>
            <a:rPr lang="en-US" sz="1400" kern="1200" dirty="0">
              <a:solidFill>
                <a:srgbClr val="FF0000"/>
              </a:solidFill>
            </a:rPr>
            <a:t>Null</a:t>
          </a:r>
          <a:r>
            <a:rPr lang="en-US" sz="1400" kern="1200" dirty="0"/>
            <a:t>” to PIF15 do you have </a:t>
          </a:r>
          <a:r>
            <a:rPr lang="en-US" sz="1400" kern="1200" dirty="0">
              <a:solidFill>
                <a:srgbClr val="FF0000"/>
              </a:solidFill>
            </a:rPr>
            <a:t>direct interaction with clients </a:t>
          </a:r>
          <a:r>
            <a:rPr lang="en-US" sz="1400" kern="1200" dirty="0"/>
            <a:t>but said “</a:t>
          </a:r>
          <a:r>
            <a:rPr lang="en-US" sz="1400" kern="1200" dirty="0">
              <a:solidFill>
                <a:srgbClr val="FF0000"/>
              </a:solidFill>
            </a:rPr>
            <a:t>Yes</a:t>
          </a:r>
          <a:r>
            <a:rPr lang="en-US" sz="1400" kern="1200" dirty="0"/>
            <a:t>” to PIF16 </a:t>
          </a:r>
          <a:r>
            <a:rPr lang="en-US" sz="1400" kern="1200" dirty="0">
              <a:solidFill>
                <a:srgbClr val="FF0000"/>
              </a:solidFill>
            </a:rPr>
            <a:t>direct interaction with PLWH clients</a:t>
          </a:r>
        </a:p>
      </dsp:txBody>
      <dsp:txXfrm>
        <a:off x="0" y="2266081"/>
        <a:ext cx="10647947" cy="793800"/>
      </dsp:txXfrm>
    </dsp:sp>
    <dsp:sp modelId="{1CF26502-4FCB-4CD7-9408-43BFC27BBDA8}">
      <dsp:nvSpPr>
        <dsp:cNvPr id="0" name=""/>
        <dsp:cNvSpPr/>
      </dsp:nvSpPr>
      <dsp:spPr>
        <a:xfrm>
          <a:off x="532397" y="2059441"/>
          <a:ext cx="7453562"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27" tIns="0" rIns="281727" bIns="0" numCol="1" spcCol="1270" anchor="ctr" anchorCtr="0">
          <a:noAutofit/>
        </a:bodyPr>
        <a:lstStyle/>
        <a:p>
          <a:pPr marL="0" lvl="0" indent="0" algn="l" defTabSz="622300">
            <a:lnSpc>
              <a:spcPct val="90000"/>
            </a:lnSpc>
            <a:spcBef>
              <a:spcPct val="0"/>
            </a:spcBef>
            <a:spcAft>
              <a:spcPct val="35000"/>
            </a:spcAft>
            <a:buNone/>
          </a:pPr>
          <a:r>
            <a:rPr lang="en-US" sz="1400" kern="1200"/>
            <a:t>PIF 15 contradictions</a:t>
          </a:r>
        </a:p>
      </dsp:txBody>
      <dsp:txXfrm>
        <a:off x="552572" y="2079616"/>
        <a:ext cx="7413212" cy="372930"/>
      </dsp:txXfrm>
    </dsp:sp>
    <dsp:sp modelId="{B7F77C4E-5A53-4A08-B342-A195D7AE4E50}">
      <dsp:nvSpPr>
        <dsp:cNvPr id="0" name=""/>
        <dsp:cNvSpPr/>
      </dsp:nvSpPr>
      <dsp:spPr>
        <a:xfrm>
          <a:off x="0" y="3342121"/>
          <a:ext cx="10647947" cy="1499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399" tIns="291592" rIns="82639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following answered “</a:t>
          </a:r>
          <a:r>
            <a:rPr lang="en-US" sz="1400" kern="1200" dirty="0">
              <a:solidFill>
                <a:srgbClr val="FF0000"/>
              </a:solidFill>
            </a:rPr>
            <a:t>No</a:t>
          </a:r>
          <a:r>
            <a:rPr lang="en-US" sz="1400" kern="1200" dirty="0"/>
            <a:t>” or “</a:t>
          </a:r>
          <a:r>
            <a:rPr lang="en-US" sz="1400" kern="1200" dirty="0">
              <a:solidFill>
                <a:srgbClr val="FF0000"/>
              </a:solidFill>
            </a:rPr>
            <a:t>Null</a:t>
          </a:r>
          <a:r>
            <a:rPr lang="en-US" sz="1400" kern="1200" dirty="0"/>
            <a:t>” to PIF16 if they have</a:t>
          </a:r>
          <a:r>
            <a:rPr lang="en-US" sz="1400" kern="1200" dirty="0">
              <a:solidFill>
                <a:srgbClr val="FF0000"/>
              </a:solidFill>
            </a:rPr>
            <a:t> direct interaction with PLWH clients</a:t>
          </a:r>
          <a:r>
            <a:rPr lang="en-US" sz="1400" kern="1200" dirty="0"/>
            <a:t> but</a:t>
          </a:r>
        </a:p>
        <a:p>
          <a:pPr marL="228600" lvl="2" indent="-114300" algn="l" defTabSz="622300">
            <a:lnSpc>
              <a:spcPct val="90000"/>
            </a:lnSpc>
            <a:spcBef>
              <a:spcPct val="0"/>
            </a:spcBef>
            <a:spcAft>
              <a:spcPct val="15000"/>
            </a:spcAft>
            <a:buChar char="•"/>
          </a:pPr>
          <a:r>
            <a:rPr lang="en-US" sz="1400" kern="1200" dirty="0"/>
            <a:t>135 provided a number of PLWH clients in the past year that is &gt;=1</a:t>
          </a:r>
        </a:p>
        <a:p>
          <a:pPr marL="228600" lvl="2" indent="-114300" algn="l" defTabSz="622300">
            <a:lnSpc>
              <a:spcPct val="90000"/>
            </a:lnSpc>
            <a:spcBef>
              <a:spcPct val="0"/>
            </a:spcBef>
            <a:spcAft>
              <a:spcPct val="15000"/>
            </a:spcAft>
            <a:buChar char="•"/>
          </a:pPr>
          <a:r>
            <a:rPr lang="en-US" sz="1400" kern="1200" dirty="0"/>
            <a:t>231 provided years of experience caring for PLWH clients that is &gt;=1 </a:t>
          </a:r>
        </a:p>
        <a:p>
          <a:pPr marL="228600" lvl="2" indent="-114300" algn="l" defTabSz="622300">
            <a:lnSpc>
              <a:spcPct val="90000"/>
            </a:lnSpc>
            <a:spcBef>
              <a:spcPct val="0"/>
            </a:spcBef>
            <a:spcAft>
              <a:spcPct val="15000"/>
            </a:spcAft>
            <a:buChar char="•"/>
          </a:pPr>
          <a:r>
            <a:rPr lang="en-US" sz="1400" kern="1200" dirty="0"/>
            <a:t>11,797 provided an answer to PIF19 “Which of the following best describes the way you provide services to clients with HIV”</a:t>
          </a:r>
        </a:p>
      </dsp:txBody>
      <dsp:txXfrm>
        <a:off x="0" y="3342121"/>
        <a:ext cx="10647947" cy="1499400"/>
      </dsp:txXfrm>
    </dsp:sp>
    <dsp:sp modelId="{2802AA10-A7AC-4E3F-9C87-774F43C27E39}">
      <dsp:nvSpPr>
        <dsp:cNvPr id="0" name=""/>
        <dsp:cNvSpPr/>
      </dsp:nvSpPr>
      <dsp:spPr>
        <a:xfrm>
          <a:off x="532397" y="3135481"/>
          <a:ext cx="7453562"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727" tIns="0" rIns="281727" bIns="0" numCol="1" spcCol="1270" anchor="ctr" anchorCtr="0">
          <a:noAutofit/>
        </a:bodyPr>
        <a:lstStyle/>
        <a:p>
          <a:pPr marL="0" lvl="0" indent="0" algn="l" defTabSz="622300">
            <a:lnSpc>
              <a:spcPct val="90000"/>
            </a:lnSpc>
            <a:spcBef>
              <a:spcPct val="0"/>
            </a:spcBef>
            <a:spcAft>
              <a:spcPct val="35000"/>
            </a:spcAft>
            <a:buNone/>
          </a:pPr>
          <a:r>
            <a:rPr lang="en-US" sz="1400" kern="1200"/>
            <a:t>PIF 16 contradictions </a:t>
          </a:r>
        </a:p>
      </dsp:txBody>
      <dsp:txXfrm>
        <a:off x="552572" y="3155656"/>
        <a:ext cx="7413212"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8118F-248C-42DB-AC3B-C9B7CB8B5B44}">
      <dsp:nvSpPr>
        <dsp:cNvPr id="0" name=""/>
        <dsp:cNvSpPr/>
      </dsp:nvSpPr>
      <dsp:spPr>
        <a:xfrm>
          <a:off x="0" y="60606"/>
          <a:ext cx="6574051" cy="953403"/>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Implement skip pattern into survey system</a:t>
          </a:r>
          <a:endParaRPr lang="en-US" sz="2400" kern="1200" dirty="0"/>
        </a:p>
      </dsp:txBody>
      <dsp:txXfrm>
        <a:off x="46541" y="107147"/>
        <a:ext cx="6480969" cy="860321"/>
      </dsp:txXfrm>
    </dsp:sp>
    <dsp:sp modelId="{FCB4A9F0-7BC4-4449-9D26-02B6A04DE122}">
      <dsp:nvSpPr>
        <dsp:cNvPr id="0" name=""/>
        <dsp:cNvSpPr/>
      </dsp:nvSpPr>
      <dsp:spPr>
        <a:xfrm>
          <a:off x="0" y="1083130"/>
          <a:ext cx="6574051" cy="95340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Review and test skip patterns often </a:t>
          </a:r>
          <a:endParaRPr lang="en-US" sz="2400" kern="1200"/>
        </a:p>
      </dsp:txBody>
      <dsp:txXfrm>
        <a:off x="46541" y="1129671"/>
        <a:ext cx="6480969" cy="860321"/>
      </dsp:txXfrm>
    </dsp:sp>
    <dsp:sp modelId="{C22BB52C-A8CB-45B8-8247-6B1A2F87AF3C}">
      <dsp:nvSpPr>
        <dsp:cNvPr id="0" name=""/>
        <dsp:cNvSpPr/>
      </dsp:nvSpPr>
      <dsp:spPr>
        <a:xfrm>
          <a:off x="0" y="2105653"/>
          <a:ext cx="6574051" cy="95340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Less likely to receive errors/warnings during submission</a:t>
          </a:r>
        </a:p>
      </dsp:txBody>
      <dsp:txXfrm>
        <a:off x="46541" y="2152194"/>
        <a:ext cx="6480969" cy="860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E2962-D584-4C8C-B9D3-6B0BCD20DAC1}">
      <dsp:nvSpPr>
        <dsp:cNvPr id="0" name=""/>
        <dsp:cNvSpPr/>
      </dsp:nvSpPr>
      <dsp:spPr>
        <a:xfrm>
          <a:off x="0" y="1086801"/>
          <a:ext cx="6700869" cy="1033780"/>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2096876B-7411-482F-84DF-F7B94F86EA1C}">
      <dsp:nvSpPr>
        <dsp:cNvPr id="0" name=""/>
        <dsp:cNvSpPr/>
      </dsp:nvSpPr>
      <dsp:spPr>
        <a:xfrm>
          <a:off x="386152" y="1149559"/>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3DFA33-1AC6-4E6B-A062-7475C2FF397E}">
      <dsp:nvSpPr>
        <dsp:cNvPr id="0" name=""/>
        <dsp:cNvSpPr/>
      </dsp:nvSpPr>
      <dsp:spPr>
        <a:xfrm>
          <a:off x="1618039" y="1139266"/>
          <a:ext cx="4793494" cy="928850"/>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bg1"/>
              </a:solidFill>
            </a:rPr>
            <a:t>Implement valid ranges within survey system, especially the max ranges</a:t>
          </a:r>
        </a:p>
      </dsp:txBody>
      <dsp:txXfrm>
        <a:off x="1618039" y="1139266"/>
        <a:ext cx="4793494" cy="928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8118F-248C-42DB-AC3B-C9B7CB8B5B44}">
      <dsp:nvSpPr>
        <dsp:cNvPr id="0" name=""/>
        <dsp:cNvSpPr/>
      </dsp:nvSpPr>
      <dsp:spPr>
        <a:xfrm>
          <a:off x="0" y="624138"/>
          <a:ext cx="6574051" cy="91494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Review and ensure event ZIP codes are within the valid ZIP code range 00501-99950</a:t>
          </a:r>
        </a:p>
      </dsp:txBody>
      <dsp:txXfrm>
        <a:off x="44664" y="668802"/>
        <a:ext cx="6484723" cy="825612"/>
      </dsp:txXfrm>
    </dsp:sp>
    <dsp:sp modelId="{FCB4A9F0-7BC4-4449-9D26-02B6A04DE122}">
      <dsp:nvSpPr>
        <dsp:cNvPr id="0" name=""/>
        <dsp:cNvSpPr/>
      </dsp:nvSpPr>
      <dsp:spPr>
        <a:xfrm>
          <a:off x="0" y="1620340"/>
          <a:ext cx="6574051" cy="9149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Update invalid ZIP codes </a:t>
          </a:r>
        </a:p>
      </dsp:txBody>
      <dsp:txXfrm>
        <a:off x="44664" y="1665004"/>
        <a:ext cx="6484723" cy="825612"/>
      </dsp:txXfrm>
    </dsp:sp>
    <dsp:sp modelId="{C22BB52C-A8CB-45B8-8247-6B1A2F87AF3C}">
      <dsp:nvSpPr>
        <dsp:cNvPr id="0" name=""/>
        <dsp:cNvSpPr/>
      </dsp:nvSpPr>
      <dsp:spPr>
        <a:xfrm>
          <a:off x="0" y="2601520"/>
          <a:ext cx="6574051" cy="9149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Making updates now will submission to run more smoothly, less likelihood to receive error/warnings</a:t>
          </a:r>
          <a:endParaRPr lang="en-US" sz="2300" kern="1200" dirty="0"/>
        </a:p>
      </dsp:txBody>
      <dsp:txXfrm>
        <a:off x="44664" y="2646184"/>
        <a:ext cx="6484723" cy="825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8118F-248C-42DB-AC3B-C9B7CB8B5B44}">
      <dsp:nvSpPr>
        <dsp:cNvPr id="0" name=""/>
        <dsp:cNvSpPr/>
      </dsp:nvSpPr>
      <dsp:spPr>
        <a:xfrm>
          <a:off x="0" y="66597"/>
          <a:ext cx="6574051" cy="1286634"/>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Implement session number must be greater than 1 in survey system for single session events</a:t>
          </a:r>
        </a:p>
      </dsp:txBody>
      <dsp:txXfrm>
        <a:off x="62808" y="129405"/>
        <a:ext cx="6448435" cy="1161018"/>
      </dsp:txXfrm>
    </dsp:sp>
    <dsp:sp modelId="{FCB4A9F0-7BC4-4449-9D26-02B6A04DE122}">
      <dsp:nvSpPr>
        <dsp:cNvPr id="0" name=""/>
        <dsp:cNvSpPr/>
      </dsp:nvSpPr>
      <dsp:spPr>
        <a:xfrm>
          <a:off x="0" y="1434493"/>
          <a:ext cx="6574051" cy="128663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Implement session number must be greater than 2 in survey system for multi session events</a:t>
          </a:r>
        </a:p>
      </dsp:txBody>
      <dsp:txXfrm>
        <a:off x="62808" y="1497301"/>
        <a:ext cx="6448435" cy="1161018"/>
      </dsp:txXfrm>
    </dsp:sp>
    <dsp:sp modelId="{C22BB52C-A8CB-45B8-8247-6B1A2F87AF3C}">
      <dsp:nvSpPr>
        <dsp:cNvPr id="0" name=""/>
        <dsp:cNvSpPr/>
      </dsp:nvSpPr>
      <dsp:spPr>
        <a:xfrm>
          <a:off x="0" y="2787367"/>
          <a:ext cx="6574051" cy="128663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Provide instruction that the session number should be equal to or less than total number of sessions planned </a:t>
          </a:r>
        </a:p>
      </dsp:txBody>
      <dsp:txXfrm>
        <a:off x="62808" y="2850175"/>
        <a:ext cx="6448435" cy="11610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D39B6-2794-4C00-BC0B-49FEC1F63247}" type="datetimeFigureOut">
              <a:rPr lang="en-US" smtClean="0"/>
              <a:t>4/18/2023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5031A-4C7D-4FE2-B367-700DB75913F0}" type="slidenum">
              <a:rPr lang="en-US" smtClean="0"/>
              <a:t>‹#›</a:t>
            </a:fld>
            <a:endParaRPr lang="en-US" dirty="0"/>
          </a:p>
        </p:txBody>
      </p:sp>
    </p:spTree>
    <p:extLst>
      <p:ext uri="{BB962C8B-B14F-4D97-AF65-F5344CB8AC3E}">
        <p14:creationId xmlns:p14="http://schemas.microsoft.com/office/powerpoint/2010/main" val="164506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46469F7-9869-1262-FD3D-A94A8FB56E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3873946-3FCA-AD16-2053-56A930E1C3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6868" name="Slide Number Placeholder 3">
            <a:extLst>
              <a:ext uri="{FF2B5EF4-FFF2-40B4-BE49-F238E27FC236}">
                <a16:creationId xmlns:a16="http://schemas.microsoft.com/office/drawing/2014/main" id="{2D7E8A1F-30A0-596A-643B-B74213812E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1F94AE-D66E-4AFF-8930-8CA41E4DDD34}" type="slidenum">
              <a:rPr lang="en-US" altLang="en-US"/>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8A0E8-BA62-4169-8F64-3D2CA4C7D6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09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5031A-4C7D-4FE2-B367-700DB7591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97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5031A-4C7D-4FE2-B367-700DB7591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336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57238"/>
            <a:ext cx="4687888" cy="2638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88A0E8-BA62-4169-8F64-3D2CA4C7D64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65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57238"/>
            <a:ext cx="4687888" cy="2638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88A0E8-BA62-4169-8F64-3D2CA4C7D64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194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5031A-4C7D-4FE2-B367-700DB7591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30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5031A-4C7D-4FE2-B367-700DB7591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741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AC254-E9E0-4B6B-A0E5-127528D044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956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19</a:t>
            </a:fld>
            <a:endParaRPr lang="en-US"/>
          </a:p>
        </p:txBody>
      </p:sp>
    </p:spTree>
    <p:extLst>
      <p:ext uri="{BB962C8B-B14F-4D97-AF65-F5344CB8AC3E}">
        <p14:creationId xmlns:p14="http://schemas.microsoft.com/office/powerpoint/2010/main" val="1626297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20</a:t>
            </a:fld>
            <a:endParaRPr lang="en-US"/>
          </a:p>
        </p:txBody>
      </p:sp>
    </p:spTree>
    <p:extLst>
      <p:ext uri="{BB962C8B-B14F-4D97-AF65-F5344CB8AC3E}">
        <p14:creationId xmlns:p14="http://schemas.microsoft.com/office/powerpoint/2010/main" val="239730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a:t>
            </a:fld>
            <a:endParaRPr lang="en-US"/>
          </a:p>
        </p:txBody>
      </p:sp>
    </p:spTree>
    <p:extLst>
      <p:ext uri="{BB962C8B-B14F-4D97-AF65-F5344CB8AC3E}">
        <p14:creationId xmlns:p14="http://schemas.microsoft.com/office/powerpoint/2010/main" val="4035933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21</a:t>
            </a:fld>
            <a:endParaRPr lang="en-US" dirty="0"/>
          </a:p>
        </p:txBody>
      </p:sp>
    </p:spTree>
    <p:extLst>
      <p:ext uri="{BB962C8B-B14F-4D97-AF65-F5344CB8AC3E}">
        <p14:creationId xmlns:p14="http://schemas.microsoft.com/office/powerpoint/2010/main" val="1902565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22</a:t>
            </a:fld>
            <a:endParaRPr lang="en-US"/>
          </a:p>
        </p:txBody>
      </p:sp>
    </p:spTree>
    <p:extLst>
      <p:ext uri="{BB962C8B-B14F-4D97-AF65-F5344CB8AC3E}">
        <p14:creationId xmlns:p14="http://schemas.microsoft.com/office/powerpoint/2010/main" val="3115106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23</a:t>
            </a:fld>
            <a:endParaRPr lang="en-US"/>
          </a:p>
        </p:txBody>
      </p:sp>
    </p:spTree>
    <p:extLst>
      <p:ext uri="{BB962C8B-B14F-4D97-AF65-F5344CB8AC3E}">
        <p14:creationId xmlns:p14="http://schemas.microsoft.com/office/powerpoint/2010/main" val="4031197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24</a:t>
            </a:fld>
            <a:endParaRPr lang="en-US"/>
          </a:p>
        </p:txBody>
      </p:sp>
    </p:spTree>
    <p:extLst>
      <p:ext uri="{BB962C8B-B14F-4D97-AF65-F5344CB8AC3E}">
        <p14:creationId xmlns:p14="http://schemas.microsoft.com/office/powerpoint/2010/main" val="3252283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25</a:t>
            </a:fld>
            <a:endParaRPr lang="en-US"/>
          </a:p>
        </p:txBody>
      </p:sp>
    </p:spTree>
    <p:extLst>
      <p:ext uri="{BB962C8B-B14F-4D97-AF65-F5344CB8AC3E}">
        <p14:creationId xmlns:p14="http://schemas.microsoft.com/office/powerpoint/2010/main" val="298698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26</a:t>
            </a:fld>
            <a:endParaRPr lang="en-US"/>
          </a:p>
        </p:txBody>
      </p:sp>
    </p:spTree>
    <p:extLst>
      <p:ext uri="{BB962C8B-B14F-4D97-AF65-F5344CB8AC3E}">
        <p14:creationId xmlns:p14="http://schemas.microsoft.com/office/powerpoint/2010/main" val="1862978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27</a:t>
            </a:fld>
            <a:endParaRPr lang="en-US"/>
          </a:p>
        </p:txBody>
      </p:sp>
    </p:spTree>
    <p:extLst>
      <p:ext uri="{BB962C8B-B14F-4D97-AF65-F5344CB8AC3E}">
        <p14:creationId xmlns:p14="http://schemas.microsoft.com/office/powerpoint/2010/main" val="660632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28</a:t>
            </a:fld>
            <a:endParaRPr lang="en-US"/>
          </a:p>
        </p:txBody>
      </p:sp>
    </p:spTree>
    <p:extLst>
      <p:ext uri="{BB962C8B-B14F-4D97-AF65-F5344CB8AC3E}">
        <p14:creationId xmlns:p14="http://schemas.microsoft.com/office/powerpoint/2010/main" val="723697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29</a:t>
            </a:fld>
            <a:endParaRPr lang="en-US"/>
          </a:p>
        </p:txBody>
      </p:sp>
    </p:spTree>
    <p:extLst>
      <p:ext uri="{BB962C8B-B14F-4D97-AF65-F5344CB8AC3E}">
        <p14:creationId xmlns:p14="http://schemas.microsoft.com/office/powerpoint/2010/main" val="21631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30</a:t>
            </a:fld>
            <a:endParaRPr lang="en-US"/>
          </a:p>
        </p:txBody>
      </p:sp>
    </p:spTree>
    <p:extLst>
      <p:ext uri="{BB962C8B-B14F-4D97-AF65-F5344CB8AC3E}">
        <p14:creationId xmlns:p14="http://schemas.microsoft.com/office/powerpoint/2010/main" val="24493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4</a:t>
            </a:fld>
            <a:endParaRPr lang="en-US"/>
          </a:p>
        </p:txBody>
      </p:sp>
    </p:spTree>
    <p:extLst>
      <p:ext uri="{BB962C8B-B14F-4D97-AF65-F5344CB8AC3E}">
        <p14:creationId xmlns:p14="http://schemas.microsoft.com/office/powerpoint/2010/main" val="1123458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31</a:t>
            </a:fld>
            <a:endParaRPr lang="en-US"/>
          </a:p>
        </p:txBody>
      </p:sp>
    </p:spTree>
    <p:extLst>
      <p:ext uri="{BB962C8B-B14F-4D97-AF65-F5344CB8AC3E}">
        <p14:creationId xmlns:p14="http://schemas.microsoft.com/office/powerpoint/2010/main" val="70020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5</a:t>
            </a:fld>
            <a:endParaRPr lang="en-US"/>
          </a:p>
        </p:txBody>
      </p:sp>
    </p:spTree>
    <p:extLst>
      <p:ext uri="{BB962C8B-B14F-4D97-AF65-F5344CB8AC3E}">
        <p14:creationId xmlns:p14="http://schemas.microsoft.com/office/powerpoint/2010/main" val="54529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5031A-4C7D-4FE2-B367-700DB75913F0}" type="slidenum">
              <a:rPr lang="en-US" smtClean="0"/>
              <a:t>6</a:t>
            </a:fld>
            <a:endParaRPr lang="en-US"/>
          </a:p>
        </p:txBody>
      </p:sp>
    </p:spTree>
    <p:extLst>
      <p:ext uri="{BB962C8B-B14F-4D97-AF65-F5344CB8AC3E}">
        <p14:creationId xmlns:p14="http://schemas.microsoft.com/office/powerpoint/2010/main" val="355116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5031A-4C7D-4FE2-B367-700DB7591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04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5031A-4C7D-4FE2-B367-700DB7591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22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5031A-4C7D-4FE2-B367-700DB7591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428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5031A-4C7D-4FE2-B367-700DB7591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0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5"/>
            <a:ext cx="9855200" cy="1371601"/>
          </a:xfrm>
        </p:spPr>
        <p:txBody>
          <a:bodyPr anchor="t">
            <a:normAutofit/>
          </a:bodyPr>
          <a:lstStyle>
            <a:lvl1pPr algn="l">
              <a:defRPr sz="4000" b="1">
                <a:solidFill>
                  <a:srgbClr val="0F4D7B"/>
                </a:solidFill>
                <a:latin typeface="+mn-lt"/>
              </a:defRPr>
            </a:lvl1pPr>
          </a:lstStyle>
          <a:p>
            <a:r>
              <a:rPr lang="en-US" dirty="0"/>
              <a:t>Click to edit Master title style</a:t>
            </a:r>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endParaRPr lang="en-US" dirty="0"/>
          </a:p>
        </p:txBody>
      </p:sp>
    </p:spTree>
    <p:extLst>
      <p:ext uri="{BB962C8B-B14F-4D97-AF65-F5344CB8AC3E}">
        <p14:creationId xmlns:p14="http://schemas.microsoft.com/office/powerpoint/2010/main" val="100832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751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459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content - one 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538917"/>
            <a:ext cx="2743200" cy="365125"/>
          </a:xfrm>
        </p:spPr>
        <p:txBody>
          <a:bodyPr/>
          <a:lstStyle>
            <a:lvl1pPr>
              <a:defRPr sz="1000">
                <a:solidFill>
                  <a:schemeClr val="bg1">
                    <a:lumMod val="65000"/>
                  </a:schemeClr>
                </a:solidFill>
                <a:latin typeface="Gotham Condensed Book" pitchFamily="50" charset="0"/>
              </a:defRPr>
            </a:lvl1pPr>
          </a:lstStyle>
          <a:p>
            <a:fld id="{8D83105B-09C6-4089-8997-93B3ABD6B083}" type="slidenum">
              <a:rPr lang="en-US" smtClean="0"/>
              <a:pPr/>
              <a:t>‹#›</a:t>
            </a:fld>
            <a:endParaRPr lang="en-US" dirty="0"/>
          </a:p>
        </p:txBody>
      </p:sp>
      <p:sp>
        <p:nvSpPr>
          <p:cNvPr id="7" name="Rectangle 6">
            <a:extLst>
              <a:ext uri="{FF2B5EF4-FFF2-40B4-BE49-F238E27FC236}">
                <a16:creationId xmlns:a16="http://schemas.microsoft.com/office/drawing/2014/main" id="{5F1FB3ED-36CD-419A-9498-3627C6AE93EB}"/>
              </a:ext>
            </a:extLst>
          </p:cNvPr>
          <p:cNvSpPr/>
          <p:nvPr userDrawn="1"/>
        </p:nvSpPr>
        <p:spPr>
          <a:xfrm>
            <a:off x="0" y="-2858"/>
            <a:ext cx="12192000" cy="917258"/>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US" sz="1286" dirty="0">
              <a:solidFill>
                <a:prstClr val="white"/>
              </a:solidFill>
              <a:latin typeface="Cambria"/>
            </a:endParaRPr>
          </a:p>
        </p:txBody>
      </p:sp>
      <p:sp>
        <p:nvSpPr>
          <p:cNvPr id="2" name="Title 1"/>
          <p:cNvSpPr>
            <a:spLocks noGrp="1"/>
          </p:cNvSpPr>
          <p:nvPr>
            <p:ph type="title" hasCustomPrompt="1"/>
          </p:nvPr>
        </p:nvSpPr>
        <p:spPr>
          <a:xfrm>
            <a:off x="1710521" y="0"/>
            <a:ext cx="10235947" cy="914400"/>
          </a:xfrm>
        </p:spPr>
        <p:txBody>
          <a:bodyPr anchor="ctr">
            <a:normAutofit/>
          </a:bodyPr>
          <a:lstStyle>
            <a:lvl1pPr>
              <a:defRPr sz="4000" b="0" cap="none" baseline="0">
                <a:solidFill>
                  <a:schemeClr val="bg1"/>
                </a:solidFill>
              </a:defRPr>
            </a:lvl1pPr>
          </a:lstStyle>
          <a:p>
            <a:r>
              <a:rPr lang="en-US"/>
              <a:t>Title</a:t>
            </a:r>
          </a:p>
        </p:txBody>
      </p:sp>
      <p:sp>
        <p:nvSpPr>
          <p:cNvPr id="16" name="Rectangle 15">
            <a:extLst>
              <a:ext uri="{FF2B5EF4-FFF2-40B4-BE49-F238E27FC236}">
                <a16:creationId xmlns:a16="http://schemas.microsoft.com/office/drawing/2014/main" id="{F8F2EC6E-B5C5-47D2-AF8A-D36B17051D5F}"/>
              </a:ext>
            </a:extLst>
          </p:cNvPr>
          <p:cNvSpPr/>
          <p:nvPr userDrawn="1"/>
        </p:nvSpPr>
        <p:spPr>
          <a:xfrm>
            <a:off x="2" y="3"/>
            <a:ext cx="1435100" cy="914399"/>
          </a:xfrm>
          <a:prstGeom prst="rect">
            <a:avLst/>
          </a:prstGeom>
          <a:solidFill>
            <a:srgbClr val="FFC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US" sz="1286" dirty="0">
              <a:solidFill>
                <a:prstClr val="white"/>
              </a:solidFill>
              <a:latin typeface="Cambria"/>
            </a:endParaRPr>
          </a:p>
        </p:txBody>
      </p:sp>
      <p:sp>
        <p:nvSpPr>
          <p:cNvPr id="11" name="Content Placeholder 7">
            <a:extLst>
              <a:ext uri="{FF2B5EF4-FFF2-40B4-BE49-F238E27FC236}">
                <a16:creationId xmlns:a16="http://schemas.microsoft.com/office/drawing/2014/main" id="{B56580B1-D492-4226-847D-2073008A0345}"/>
              </a:ext>
            </a:extLst>
          </p:cNvPr>
          <p:cNvSpPr>
            <a:spLocks noGrp="1"/>
          </p:cNvSpPr>
          <p:nvPr>
            <p:ph sz="quarter" idx="14" hasCustomPrompt="1"/>
          </p:nvPr>
        </p:nvSpPr>
        <p:spPr>
          <a:xfrm>
            <a:off x="243419" y="1104526"/>
            <a:ext cx="6447367" cy="5241955"/>
          </a:xfrm>
          <a:pattFill prst="pct5">
            <a:fgClr>
              <a:schemeClr val="accent1"/>
            </a:fgClr>
            <a:bgClr>
              <a:schemeClr val="bg1"/>
            </a:bgClr>
          </a:pattFill>
        </p:spPr>
        <p:txBody>
          <a:bodyPr/>
          <a:lstStyle>
            <a:lvl1pPr>
              <a:defRPr/>
            </a:lvl1pPr>
          </a:lstStyle>
          <a:p>
            <a:pPr lvl="0"/>
            <a:r>
              <a:rPr lang="en-US"/>
              <a:t>Click to add chart or object</a:t>
            </a:r>
          </a:p>
        </p:txBody>
      </p:sp>
      <p:sp>
        <p:nvSpPr>
          <p:cNvPr id="10" name="Text Placeholder 9">
            <a:extLst>
              <a:ext uri="{FF2B5EF4-FFF2-40B4-BE49-F238E27FC236}">
                <a16:creationId xmlns:a16="http://schemas.microsoft.com/office/drawing/2014/main" id="{BE71F3BC-A878-4867-B390-C2952AAD9F47}"/>
              </a:ext>
            </a:extLst>
          </p:cNvPr>
          <p:cNvSpPr>
            <a:spLocks noGrp="1"/>
          </p:cNvSpPr>
          <p:nvPr>
            <p:ph type="body" sz="quarter" idx="15" hasCustomPrompt="1"/>
          </p:nvPr>
        </p:nvSpPr>
        <p:spPr>
          <a:xfrm>
            <a:off x="6813552" y="1104523"/>
            <a:ext cx="5132917" cy="5241956"/>
          </a:xfrm>
        </p:spPr>
        <p:txBody>
          <a:bodyPr/>
          <a:lstStyle>
            <a:lvl1pPr>
              <a:defRPr/>
            </a:lvl1pPr>
            <a:lvl2pPr>
              <a:defRPr sz="2000"/>
            </a:lvl2pPr>
            <a:lvl3pPr marL="1257300" indent="-342900">
              <a:buFont typeface="Arial" panose="020B0604020202020204" pitchFamily="34" charset="0"/>
              <a:buChar char="•"/>
              <a:defRPr sz="1800">
                <a:solidFill>
                  <a:schemeClr val="tx1">
                    <a:lumMod val="75000"/>
                    <a:lumOff val="25000"/>
                  </a:schemeClr>
                </a:solidFill>
              </a:defRPr>
            </a:lvl3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806109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big chart or visual with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538917"/>
            <a:ext cx="2743200" cy="365125"/>
          </a:xfrm>
        </p:spPr>
        <p:txBody>
          <a:bodyPr/>
          <a:lstStyle>
            <a:lvl1pPr>
              <a:defRPr sz="1000">
                <a:solidFill>
                  <a:schemeClr val="bg1">
                    <a:lumMod val="65000"/>
                  </a:schemeClr>
                </a:solidFill>
                <a:latin typeface="Gotham Condensed Book" pitchFamily="50" charset="0"/>
              </a:defRPr>
            </a:lvl1pPr>
          </a:lstStyle>
          <a:p>
            <a:fld id="{8D83105B-09C6-4089-8997-93B3ABD6B083}" type="slidenum">
              <a:rPr lang="en-US" smtClean="0"/>
              <a:pPr/>
              <a:t>‹#›</a:t>
            </a:fld>
            <a:endParaRPr lang="en-US" dirty="0"/>
          </a:p>
        </p:txBody>
      </p:sp>
      <p:sp>
        <p:nvSpPr>
          <p:cNvPr id="7" name="Rectangle 6">
            <a:extLst>
              <a:ext uri="{FF2B5EF4-FFF2-40B4-BE49-F238E27FC236}">
                <a16:creationId xmlns:a16="http://schemas.microsoft.com/office/drawing/2014/main" id="{5F1FB3ED-36CD-419A-9498-3627C6AE93EB}"/>
              </a:ext>
            </a:extLst>
          </p:cNvPr>
          <p:cNvSpPr/>
          <p:nvPr userDrawn="1"/>
        </p:nvSpPr>
        <p:spPr>
          <a:xfrm>
            <a:off x="0" y="-2858"/>
            <a:ext cx="12192000" cy="917258"/>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US" sz="1286" dirty="0">
              <a:solidFill>
                <a:prstClr val="white"/>
              </a:solidFill>
              <a:latin typeface="Cambria"/>
            </a:endParaRPr>
          </a:p>
        </p:txBody>
      </p:sp>
      <p:sp>
        <p:nvSpPr>
          <p:cNvPr id="2" name="Title 1"/>
          <p:cNvSpPr>
            <a:spLocks noGrp="1"/>
          </p:cNvSpPr>
          <p:nvPr>
            <p:ph type="title" hasCustomPrompt="1"/>
          </p:nvPr>
        </p:nvSpPr>
        <p:spPr>
          <a:xfrm>
            <a:off x="1710521" y="0"/>
            <a:ext cx="10235947" cy="914400"/>
          </a:xfrm>
        </p:spPr>
        <p:txBody>
          <a:bodyPr anchor="ctr">
            <a:normAutofit/>
          </a:bodyPr>
          <a:lstStyle>
            <a:lvl1pPr>
              <a:defRPr sz="4000" b="0" cap="none" baseline="0">
                <a:solidFill>
                  <a:schemeClr val="bg1"/>
                </a:solidFill>
              </a:defRPr>
            </a:lvl1pPr>
          </a:lstStyle>
          <a:p>
            <a:r>
              <a:rPr lang="en-US"/>
              <a:t>Title</a:t>
            </a:r>
          </a:p>
        </p:txBody>
      </p:sp>
      <p:sp>
        <p:nvSpPr>
          <p:cNvPr id="16" name="Rectangle 15">
            <a:extLst>
              <a:ext uri="{FF2B5EF4-FFF2-40B4-BE49-F238E27FC236}">
                <a16:creationId xmlns:a16="http://schemas.microsoft.com/office/drawing/2014/main" id="{F8F2EC6E-B5C5-47D2-AF8A-D36B17051D5F}"/>
              </a:ext>
            </a:extLst>
          </p:cNvPr>
          <p:cNvSpPr/>
          <p:nvPr userDrawn="1"/>
        </p:nvSpPr>
        <p:spPr>
          <a:xfrm>
            <a:off x="2" y="3"/>
            <a:ext cx="1435100" cy="914399"/>
          </a:xfrm>
          <a:prstGeom prst="rect">
            <a:avLst/>
          </a:prstGeom>
          <a:solidFill>
            <a:srgbClr val="FFC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US" sz="1286" dirty="0">
              <a:solidFill>
                <a:prstClr val="white"/>
              </a:solidFill>
              <a:latin typeface="Cambria"/>
            </a:endParaRPr>
          </a:p>
        </p:txBody>
      </p:sp>
      <p:sp>
        <p:nvSpPr>
          <p:cNvPr id="11" name="Content Placeholder 7">
            <a:extLst>
              <a:ext uri="{FF2B5EF4-FFF2-40B4-BE49-F238E27FC236}">
                <a16:creationId xmlns:a16="http://schemas.microsoft.com/office/drawing/2014/main" id="{B56580B1-D492-4226-847D-2073008A0345}"/>
              </a:ext>
            </a:extLst>
          </p:cNvPr>
          <p:cNvSpPr>
            <a:spLocks noGrp="1"/>
          </p:cNvSpPr>
          <p:nvPr>
            <p:ph sz="quarter" idx="14" hasCustomPrompt="1"/>
          </p:nvPr>
        </p:nvSpPr>
        <p:spPr>
          <a:xfrm>
            <a:off x="243420" y="1919334"/>
            <a:ext cx="11703049" cy="4427143"/>
          </a:xfrm>
          <a:pattFill prst="pct5">
            <a:fgClr>
              <a:schemeClr val="accent1"/>
            </a:fgClr>
            <a:bgClr>
              <a:schemeClr val="bg1"/>
            </a:bgClr>
          </a:pattFill>
        </p:spPr>
        <p:txBody>
          <a:bodyPr/>
          <a:lstStyle>
            <a:lvl1pPr>
              <a:defRPr/>
            </a:lvl1pPr>
          </a:lstStyle>
          <a:p>
            <a:pPr lvl="0"/>
            <a:r>
              <a:rPr lang="en-US"/>
              <a:t>Click to add chart or object</a:t>
            </a:r>
          </a:p>
        </p:txBody>
      </p:sp>
      <p:sp>
        <p:nvSpPr>
          <p:cNvPr id="10" name="Text Placeholder 9">
            <a:extLst>
              <a:ext uri="{FF2B5EF4-FFF2-40B4-BE49-F238E27FC236}">
                <a16:creationId xmlns:a16="http://schemas.microsoft.com/office/drawing/2014/main" id="{BE71F3BC-A878-4867-B390-C2952AAD9F47}"/>
              </a:ext>
            </a:extLst>
          </p:cNvPr>
          <p:cNvSpPr>
            <a:spLocks noGrp="1"/>
          </p:cNvSpPr>
          <p:nvPr>
            <p:ph type="body" sz="quarter" idx="15" hasCustomPrompt="1"/>
          </p:nvPr>
        </p:nvSpPr>
        <p:spPr>
          <a:xfrm>
            <a:off x="243417" y="979187"/>
            <a:ext cx="11703051" cy="822455"/>
          </a:xfrm>
        </p:spPr>
        <p:txBody>
          <a:bodyPr/>
          <a:lstStyle>
            <a:lvl1pPr>
              <a:defRPr/>
            </a:lvl1pPr>
            <a:lvl2pPr marL="457200" indent="0">
              <a:buNone/>
              <a:defRPr sz="2000"/>
            </a:lvl2pPr>
          </a:lstStyle>
          <a:p>
            <a:pPr lvl="0"/>
            <a:r>
              <a:rPr lang="en-US" dirty="0"/>
              <a:t>Click to add title sentence or two.</a:t>
            </a:r>
          </a:p>
        </p:txBody>
      </p:sp>
    </p:spTree>
    <p:extLst>
      <p:ext uri="{BB962C8B-B14F-4D97-AF65-F5344CB8AC3E}">
        <p14:creationId xmlns:p14="http://schemas.microsoft.com/office/powerpoint/2010/main" val="57843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5"/>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a:t>Click to edit Master text styles</a:t>
            </a:r>
          </a:p>
        </p:txBody>
      </p:sp>
      <p:sp>
        <p:nvSpPr>
          <p:cNvPr id="9" name="Content Placeholder 5"/>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a:t>Click to edit Master text styles</a:t>
            </a:r>
          </a:p>
        </p:txBody>
      </p:sp>
      <p:sp>
        <p:nvSpPr>
          <p:cNvPr id="10" name="Content Placeholder 5"/>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a:t>Click to edit Master text styles</a:t>
            </a:r>
          </a:p>
        </p:txBody>
      </p:sp>
      <p:sp>
        <p:nvSpPr>
          <p:cNvPr id="3" name="Slide Number Placeholder 7">
            <a:extLst>
              <a:ext uri="{FF2B5EF4-FFF2-40B4-BE49-F238E27FC236}">
                <a16:creationId xmlns:a16="http://schemas.microsoft.com/office/drawing/2014/main" id="{3F466042-A7C4-AFD4-3E54-D15A89FE4EAD}"/>
              </a:ext>
            </a:extLst>
          </p:cNvPr>
          <p:cNvSpPr>
            <a:spLocks noGrp="1"/>
          </p:cNvSpPr>
          <p:nvPr>
            <p:ph type="sldNum" sz="quarter" idx="16"/>
          </p:nvPr>
        </p:nvSpPr>
        <p:spPr/>
        <p:txBody>
          <a:bodyPr/>
          <a:lstStyle>
            <a:lvl1pPr>
              <a:defRPr/>
            </a:lvl1pPr>
          </a:lstStyle>
          <a:p>
            <a:pPr>
              <a:defRPr/>
            </a:pPr>
            <a:fld id="{A96B0220-4C47-4139-A8FA-D8ECDCAB5469}" type="slidenum">
              <a:rPr lang="en-US"/>
              <a:pPr>
                <a:defRPr/>
              </a:pPr>
              <a:t>‹#›</a:t>
            </a:fld>
            <a:endParaRPr lang="en-US" dirty="0"/>
          </a:p>
        </p:txBody>
      </p:sp>
    </p:spTree>
    <p:extLst>
      <p:ext uri="{BB962C8B-B14F-4D97-AF65-F5344CB8AC3E}">
        <p14:creationId xmlns:p14="http://schemas.microsoft.com/office/powerpoint/2010/main" val="88792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5"/>
            <a:ext cx="9855200" cy="1371601"/>
          </a:xfrm>
        </p:spPr>
        <p:txBody>
          <a:bodyPr anchor="t">
            <a:normAutofit/>
          </a:bodyPr>
          <a:lstStyle>
            <a:lvl1pPr algn="l">
              <a:defRPr sz="4000" b="1">
                <a:solidFill>
                  <a:srgbClr val="0F4D7B"/>
                </a:solidFill>
                <a:latin typeface="+mn-lt"/>
              </a:defRPr>
            </a:lvl1pPr>
          </a:lstStyle>
          <a:p>
            <a:r>
              <a:rPr lang="en-US" dirty="0"/>
              <a:t>Click to edit Master title style</a:t>
            </a:r>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endParaRPr lang="en-US" dirty="0"/>
          </a:p>
        </p:txBody>
      </p:sp>
    </p:spTree>
    <p:extLst>
      <p:ext uri="{BB962C8B-B14F-4D97-AF65-F5344CB8AC3E}">
        <p14:creationId xmlns:p14="http://schemas.microsoft.com/office/powerpoint/2010/main" val="271883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4"/>
            <a:ext cx="10515600" cy="3367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0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48588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05823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47200" y="6569076"/>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89980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838200" y="1173164"/>
            <a:ext cx="10515600" cy="3367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096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94265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261780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93738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08978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635050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59324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column content - one 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538917"/>
            <a:ext cx="2743200" cy="365125"/>
          </a:xfrm>
        </p:spPr>
        <p:txBody>
          <a:bodyPr/>
          <a:lstStyle>
            <a:lvl1pPr>
              <a:defRPr sz="1000">
                <a:solidFill>
                  <a:schemeClr val="bg1">
                    <a:lumMod val="65000"/>
                  </a:schemeClr>
                </a:solidFill>
                <a:latin typeface="Gotham Condensed Book" pitchFamily="50" charset="0"/>
              </a:defRPr>
            </a:lvl1pPr>
          </a:lstStyle>
          <a:p>
            <a:fld id="{8D83105B-09C6-4089-8997-93B3ABD6B083}" type="slidenum">
              <a:rPr lang="en-US" smtClean="0"/>
              <a:pPr/>
              <a:t>‹#›</a:t>
            </a:fld>
            <a:endParaRPr lang="en-US" dirty="0"/>
          </a:p>
        </p:txBody>
      </p:sp>
      <p:sp>
        <p:nvSpPr>
          <p:cNvPr id="7" name="Rectangle 6">
            <a:extLst>
              <a:ext uri="{FF2B5EF4-FFF2-40B4-BE49-F238E27FC236}">
                <a16:creationId xmlns:a16="http://schemas.microsoft.com/office/drawing/2014/main" id="{5F1FB3ED-36CD-419A-9498-3627C6AE93EB}"/>
              </a:ext>
            </a:extLst>
          </p:cNvPr>
          <p:cNvSpPr/>
          <p:nvPr userDrawn="1"/>
        </p:nvSpPr>
        <p:spPr>
          <a:xfrm>
            <a:off x="0" y="-2858"/>
            <a:ext cx="12192000" cy="917258"/>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US" sz="1286" dirty="0">
              <a:solidFill>
                <a:prstClr val="white"/>
              </a:solidFill>
              <a:latin typeface="Cambria"/>
            </a:endParaRPr>
          </a:p>
        </p:txBody>
      </p:sp>
      <p:sp>
        <p:nvSpPr>
          <p:cNvPr id="2" name="Title 1"/>
          <p:cNvSpPr>
            <a:spLocks noGrp="1"/>
          </p:cNvSpPr>
          <p:nvPr>
            <p:ph type="title" hasCustomPrompt="1"/>
          </p:nvPr>
        </p:nvSpPr>
        <p:spPr>
          <a:xfrm>
            <a:off x="1710521" y="0"/>
            <a:ext cx="10235947" cy="914400"/>
          </a:xfrm>
        </p:spPr>
        <p:txBody>
          <a:bodyPr anchor="ctr">
            <a:normAutofit/>
          </a:bodyPr>
          <a:lstStyle>
            <a:lvl1pPr>
              <a:defRPr sz="4000" b="0" cap="none" baseline="0">
                <a:solidFill>
                  <a:schemeClr val="bg1"/>
                </a:solidFill>
              </a:defRPr>
            </a:lvl1pPr>
          </a:lstStyle>
          <a:p>
            <a:r>
              <a:rPr lang="en-US"/>
              <a:t>Title</a:t>
            </a:r>
          </a:p>
        </p:txBody>
      </p:sp>
      <p:sp>
        <p:nvSpPr>
          <p:cNvPr id="16" name="Rectangle 15">
            <a:extLst>
              <a:ext uri="{FF2B5EF4-FFF2-40B4-BE49-F238E27FC236}">
                <a16:creationId xmlns:a16="http://schemas.microsoft.com/office/drawing/2014/main" id="{F8F2EC6E-B5C5-47D2-AF8A-D36B17051D5F}"/>
              </a:ext>
            </a:extLst>
          </p:cNvPr>
          <p:cNvSpPr/>
          <p:nvPr userDrawn="1"/>
        </p:nvSpPr>
        <p:spPr>
          <a:xfrm>
            <a:off x="2" y="3"/>
            <a:ext cx="1435100" cy="914399"/>
          </a:xfrm>
          <a:prstGeom prst="rect">
            <a:avLst/>
          </a:prstGeom>
          <a:solidFill>
            <a:srgbClr val="FFC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US" sz="1286" dirty="0">
              <a:solidFill>
                <a:prstClr val="white"/>
              </a:solidFill>
              <a:latin typeface="Cambria"/>
            </a:endParaRPr>
          </a:p>
        </p:txBody>
      </p:sp>
      <p:sp>
        <p:nvSpPr>
          <p:cNvPr id="11" name="Content Placeholder 7">
            <a:extLst>
              <a:ext uri="{FF2B5EF4-FFF2-40B4-BE49-F238E27FC236}">
                <a16:creationId xmlns:a16="http://schemas.microsoft.com/office/drawing/2014/main" id="{B56580B1-D492-4226-847D-2073008A0345}"/>
              </a:ext>
            </a:extLst>
          </p:cNvPr>
          <p:cNvSpPr>
            <a:spLocks noGrp="1"/>
          </p:cNvSpPr>
          <p:nvPr>
            <p:ph sz="quarter" idx="14" hasCustomPrompt="1"/>
          </p:nvPr>
        </p:nvSpPr>
        <p:spPr>
          <a:xfrm>
            <a:off x="243419" y="1104526"/>
            <a:ext cx="6447367" cy="5241955"/>
          </a:xfrm>
          <a:pattFill prst="pct5">
            <a:fgClr>
              <a:schemeClr val="accent1"/>
            </a:fgClr>
            <a:bgClr>
              <a:schemeClr val="bg1"/>
            </a:bgClr>
          </a:pattFill>
        </p:spPr>
        <p:txBody>
          <a:bodyPr/>
          <a:lstStyle>
            <a:lvl1pPr>
              <a:defRPr/>
            </a:lvl1pPr>
          </a:lstStyle>
          <a:p>
            <a:pPr lvl="0"/>
            <a:r>
              <a:rPr lang="en-US"/>
              <a:t>Click to add chart or object</a:t>
            </a:r>
          </a:p>
        </p:txBody>
      </p:sp>
      <p:sp>
        <p:nvSpPr>
          <p:cNvPr id="10" name="Text Placeholder 9">
            <a:extLst>
              <a:ext uri="{FF2B5EF4-FFF2-40B4-BE49-F238E27FC236}">
                <a16:creationId xmlns:a16="http://schemas.microsoft.com/office/drawing/2014/main" id="{BE71F3BC-A878-4867-B390-C2952AAD9F47}"/>
              </a:ext>
            </a:extLst>
          </p:cNvPr>
          <p:cNvSpPr>
            <a:spLocks noGrp="1"/>
          </p:cNvSpPr>
          <p:nvPr>
            <p:ph type="body" sz="quarter" idx="15" hasCustomPrompt="1"/>
          </p:nvPr>
        </p:nvSpPr>
        <p:spPr>
          <a:xfrm>
            <a:off x="6813552" y="1104523"/>
            <a:ext cx="5132917" cy="5241956"/>
          </a:xfrm>
        </p:spPr>
        <p:txBody>
          <a:bodyPr/>
          <a:lstStyle>
            <a:lvl1pPr>
              <a:defRPr/>
            </a:lvl1pPr>
            <a:lvl2pPr>
              <a:defRPr sz="2000"/>
            </a:lvl2pPr>
            <a:lvl3pPr marL="1257300" indent="-342900">
              <a:buFont typeface="Arial" panose="020B0604020202020204" pitchFamily="34" charset="0"/>
              <a:buChar char="•"/>
              <a:defRPr sz="1800">
                <a:solidFill>
                  <a:schemeClr val="tx1">
                    <a:lumMod val="75000"/>
                    <a:lumOff val="25000"/>
                  </a:schemeClr>
                </a:solidFill>
              </a:defRPr>
            </a:lvl3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934548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ne big chart or visual with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538917"/>
            <a:ext cx="2743200" cy="365125"/>
          </a:xfrm>
        </p:spPr>
        <p:txBody>
          <a:bodyPr/>
          <a:lstStyle>
            <a:lvl1pPr>
              <a:defRPr sz="1000">
                <a:solidFill>
                  <a:schemeClr val="bg1">
                    <a:lumMod val="65000"/>
                  </a:schemeClr>
                </a:solidFill>
                <a:latin typeface="Gotham Condensed Book" pitchFamily="50" charset="0"/>
              </a:defRPr>
            </a:lvl1pPr>
          </a:lstStyle>
          <a:p>
            <a:fld id="{8D83105B-09C6-4089-8997-93B3ABD6B083}" type="slidenum">
              <a:rPr lang="en-US" smtClean="0"/>
              <a:pPr/>
              <a:t>‹#›</a:t>
            </a:fld>
            <a:endParaRPr lang="en-US" dirty="0"/>
          </a:p>
        </p:txBody>
      </p:sp>
      <p:sp>
        <p:nvSpPr>
          <p:cNvPr id="7" name="Rectangle 6">
            <a:extLst>
              <a:ext uri="{FF2B5EF4-FFF2-40B4-BE49-F238E27FC236}">
                <a16:creationId xmlns:a16="http://schemas.microsoft.com/office/drawing/2014/main" id="{5F1FB3ED-36CD-419A-9498-3627C6AE93EB}"/>
              </a:ext>
            </a:extLst>
          </p:cNvPr>
          <p:cNvSpPr/>
          <p:nvPr userDrawn="1"/>
        </p:nvSpPr>
        <p:spPr>
          <a:xfrm>
            <a:off x="0" y="-2858"/>
            <a:ext cx="12192000" cy="917258"/>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US" sz="1286" dirty="0">
              <a:solidFill>
                <a:prstClr val="white"/>
              </a:solidFill>
              <a:latin typeface="Cambria"/>
            </a:endParaRPr>
          </a:p>
        </p:txBody>
      </p:sp>
      <p:sp>
        <p:nvSpPr>
          <p:cNvPr id="2" name="Title 1"/>
          <p:cNvSpPr>
            <a:spLocks noGrp="1"/>
          </p:cNvSpPr>
          <p:nvPr>
            <p:ph type="title" hasCustomPrompt="1"/>
          </p:nvPr>
        </p:nvSpPr>
        <p:spPr>
          <a:xfrm>
            <a:off x="1710521" y="0"/>
            <a:ext cx="10235947" cy="914400"/>
          </a:xfrm>
        </p:spPr>
        <p:txBody>
          <a:bodyPr anchor="ctr">
            <a:normAutofit/>
          </a:bodyPr>
          <a:lstStyle>
            <a:lvl1pPr>
              <a:defRPr sz="4000" b="0" cap="none" baseline="0">
                <a:solidFill>
                  <a:schemeClr val="bg1"/>
                </a:solidFill>
              </a:defRPr>
            </a:lvl1pPr>
          </a:lstStyle>
          <a:p>
            <a:r>
              <a:rPr lang="en-US"/>
              <a:t>Title</a:t>
            </a:r>
          </a:p>
        </p:txBody>
      </p:sp>
      <p:sp>
        <p:nvSpPr>
          <p:cNvPr id="16" name="Rectangle 15">
            <a:extLst>
              <a:ext uri="{FF2B5EF4-FFF2-40B4-BE49-F238E27FC236}">
                <a16:creationId xmlns:a16="http://schemas.microsoft.com/office/drawing/2014/main" id="{F8F2EC6E-B5C5-47D2-AF8A-D36B17051D5F}"/>
              </a:ext>
            </a:extLst>
          </p:cNvPr>
          <p:cNvSpPr/>
          <p:nvPr userDrawn="1"/>
        </p:nvSpPr>
        <p:spPr>
          <a:xfrm>
            <a:off x="2" y="3"/>
            <a:ext cx="1435100" cy="914399"/>
          </a:xfrm>
          <a:prstGeom prst="rect">
            <a:avLst/>
          </a:prstGeom>
          <a:solidFill>
            <a:srgbClr val="FFC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US" sz="1286" dirty="0">
              <a:solidFill>
                <a:prstClr val="white"/>
              </a:solidFill>
              <a:latin typeface="Cambria"/>
            </a:endParaRPr>
          </a:p>
        </p:txBody>
      </p:sp>
      <p:sp>
        <p:nvSpPr>
          <p:cNvPr id="11" name="Content Placeholder 7">
            <a:extLst>
              <a:ext uri="{FF2B5EF4-FFF2-40B4-BE49-F238E27FC236}">
                <a16:creationId xmlns:a16="http://schemas.microsoft.com/office/drawing/2014/main" id="{B56580B1-D492-4226-847D-2073008A0345}"/>
              </a:ext>
            </a:extLst>
          </p:cNvPr>
          <p:cNvSpPr>
            <a:spLocks noGrp="1"/>
          </p:cNvSpPr>
          <p:nvPr>
            <p:ph sz="quarter" idx="14" hasCustomPrompt="1"/>
          </p:nvPr>
        </p:nvSpPr>
        <p:spPr>
          <a:xfrm>
            <a:off x="243420" y="1919334"/>
            <a:ext cx="11703049" cy="4427143"/>
          </a:xfrm>
          <a:pattFill prst="pct5">
            <a:fgClr>
              <a:schemeClr val="accent1"/>
            </a:fgClr>
            <a:bgClr>
              <a:schemeClr val="bg1"/>
            </a:bgClr>
          </a:pattFill>
        </p:spPr>
        <p:txBody>
          <a:bodyPr/>
          <a:lstStyle>
            <a:lvl1pPr>
              <a:defRPr/>
            </a:lvl1pPr>
          </a:lstStyle>
          <a:p>
            <a:pPr lvl="0"/>
            <a:r>
              <a:rPr lang="en-US"/>
              <a:t>Click to add chart or object</a:t>
            </a:r>
          </a:p>
        </p:txBody>
      </p:sp>
      <p:sp>
        <p:nvSpPr>
          <p:cNvPr id="10" name="Text Placeholder 9">
            <a:extLst>
              <a:ext uri="{FF2B5EF4-FFF2-40B4-BE49-F238E27FC236}">
                <a16:creationId xmlns:a16="http://schemas.microsoft.com/office/drawing/2014/main" id="{BE71F3BC-A878-4867-B390-C2952AAD9F47}"/>
              </a:ext>
            </a:extLst>
          </p:cNvPr>
          <p:cNvSpPr>
            <a:spLocks noGrp="1"/>
          </p:cNvSpPr>
          <p:nvPr>
            <p:ph type="body" sz="quarter" idx="15" hasCustomPrompt="1"/>
          </p:nvPr>
        </p:nvSpPr>
        <p:spPr>
          <a:xfrm>
            <a:off x="243417" y="979187"/>
            <a:ext cx="11703051" cy="822455"/>
          </a:xfrm>
        </p:spPr>
        <p:txBody>
          <a:bodyPr/>
          <a:lstStyle>
            <a:lvl1pPr>
              <a:defRPr/>
            </a:lvl1pPr>
            <a:lvl2pPr marL="457200" indent="0">
              <a:buNone/>
              <a:defRPr sz="2000"/>
            </a:lvl2pPr>
          </a:lstStyle>
          <a:p>
            <a:pPr lvl="0"/>
            <a:r>
              <a:rPr lang="en-US" dirty="0"/>
              <a:t>Click to add title sentence or two.</a:t>
            </a:r>
          </a:p>
        </p:txBody>
      </p:sp>
    </p:spTree>
    <p:extLst>
      <p:ext uri="{BB962C8B-B14F-4D97-AF65-F5344CB8AC3E}">
        <p14:creationId xmlns:p14="http://schemas.microsoft.com/office/powerpoint/2010/main" val="24078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6240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287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47200" y="6569076"/>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8191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247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868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69012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17530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tif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62201"/>
            <a:ext cx="10515600" cy="33670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5729290"/>
            <a:ext cx="1200148" cy="900111"/>
          </a:xfrm>
          <a:prstGeom prst="rect">
            <a:avLst/>
          </a:prstGeom>
        </p:spPr>
      </p:pic>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
        <p:nvSpPr>
          <p:cNvPr id="4" name="Slide Number Placeholder 3"/>
          <p:cNvSpPr>
            <a:spLocks noGrp="1"/>
          </p:cNvSpPr>
          <p:nvPr>
            <p:ph type="sldNum" sz="quarter" idx="4"/>
          </p:nvPr>
        </p:nvSpPr>
        <p:spPr>
          <a:xfrm>
            <a:off x="9347201" y="6553201"/>
            <a:ext cx="2743200" cy="365125"/>
          </a:xfrm>
          <a:prstGeom prst="rect">
            <a:avLst/>
          </a:prstGeom>
        </p:spPr>
        <p:txBody>
          <a:bodyPr vert="horz" lIns="91440" tIns="45720" rIns="91440" bIns="45720" rtlCol="0" anchor="ctr"/>
          <a:lstStyle>
            <a:lvl1pPr algn="r">
              <a:defRPr sz="1200" b="1">
                <a:solidFill>
                  <a:schemeClr val="bg1"/>
                </a:solidFill>
              </a:defRPr>
            </a:lvl1pPr>
          </a:lstStyle>
          <a:p>
            <a:fld id="{429ED7D3-FBF0-4A14-AC97-B6BAAAA9ECD2}" type="slidenum">
              <a:rPr lang="en-US" smtClean="0"/>
              <a:pPr/>
              <a:t>‹#›</a:t>
            </a:fld>
            <a:endParaRPr lang="en-US" dirty="0"/>
          </a:p>
        </p:txBody>
      </p:sp>
    </p:spTree>
    <p:extLst>
      <p:ext uri="{BB962C8B-B14F-4D97-AF65-F5344CB8AC3E}">
        <p14:creationId xmlns:p14="http://schemas.microsoft.com/office/powerpoint/2010/main" val="823485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8" r:id="rId14"/>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62201"/>
            <a:ext cx="10515600" cy="33670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729290"/>
            <a:ext cx="1200148" cy="900111"/>
          </a:xfrm>
          <a:prstGeom prst="rect">
            <a:avLst/>
          </a:prstGeom>
        </p:spPr>
      </p:pic>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
        <p:nvSpPr>
          <p:cNvPr id="4" name="Slide Number Placeholder 3"/>
          <p:cNvSpPr>
            <a:spLocks noGrp="1"/>
          </p:cNvSpPr>
          <p:nvPr>
            <p:ph type="sldNum" sz="quarter" idx="4"/>
          </p:nvPr>
        </p:nvSpPr>
        <p:spPr>
          <a:xfrm>
            <a:off x="9347201" y="6553201"/>
            <a:ext cx="2743200" cy="365125"/>
          </a:xfrm>
          <a:prstGeom prst="rect">
            <a:avLst/>
          </a:prstGeom>
        </p:spPr>
        <p:txBody>
          <a:bodyPr vert="horz" lIns="91440" tIns="45720" rIns="91440" bIns="45720" rtlCol="0" anchor="ctr"/>
          <a:lstStyle>
            <a:lvl1pPr algn="r">
              <a:defRPr sz="1200" b="1">
                <a:solidFill>
                  <a:schemeClr val="bg1"/>
                </a:solidFill>
              </a:defRPr>
            </a:lvl1pPr>
          </a:lstStyle>
          <a:p>
            <a:fld id="{429ED7D3-FBF0-4A14-AC97-B6BAAAA9ECD2}" type="slidenum">
              <a:rPr lang="en-US" smtClean="0"/>
              <a:pPr/>
              <a:t>‹#›</a:t>
            </a:fld>
            <a:endParaRPr lang="en-US" dirty="0"/>
          </a:p>
        </p:txBody>
      </p:sp>
    </p:spTree>
    <p:extLst>
      <p:ext uri="{BB962C8B-B14F-4D97-AF65-F5344CB8AC3E}">
        <p14:creationId xmlns:p14="http://schemas.microsoft.com/office/powerpoint/2010/main" val="29857173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31.xml.rels><?xml version="1.0" encoding="UTF-8" standalone="yes"?>
<Relationships xmlns="http://schemas.openxmlformats.org/package/2006/relationships"><Relationship Id="rId8" Type="http://schemas.openxmlformats.org/officeDocument/2006/relationships/hyperlink" Target="https://targethiv.org/library/aids-education-and-training-centers" TargetMode="External"/><Relationship Id="rId3" Type="http://schemas.openxmlformats.org/officeDocument/2006/relationships/hyperlink" Target="mailto:RyanWhiteDataSupport@wrma.com" TargetMode="External"/><Relationship Id="rId7" Type="http://schemas.openxmlformats.org/officeDocument/2006/relationships/hyperlink" Target="https://www.hrsa.gov/about/contact/ehbhelp.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surveygizmo.com/s3/5694433/DISQ-TA-Request-Form" TargetMode="External"/><Relationship Id="rId5" Type="http://schemas.openxmlformats.org/officeDocument/2006/relationships/hyperlink" Target="https://targethiv.org/disq/subscribe" TargetMode="External"/><Relationship Id="rId4" Type="http://schemas.openxmlformats.org/officeDocument/2006/relationships/hyperlink" Target="mailto:Data.TA@caiglobal.or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youtube.com/user/HRSAtube" TargetMode="External"/><Relationship Id="rId3" Type="http://schemas.openxmlformats.org/officeDocument/2006/relationships/hyperlink" Target="https://public.govdelivery.com/accounts/USHHSHRSA/subscriber/new?qsp=HRSA-subscribe" TargetMode="External"/><Relationship Id="rId7" Type="http://schemas.openxmlformats.org/officeDocument/2006/relationships/hyperlink" Target="https://twitter.com/hrsagov" TargetMode="External"/><Relationship Id="rId12" Type="http://schemas.openxmlformats.org/officeDocument/2006/relationships/image" Target="../media/image42.png"/><Relationship Id="rId2" Type="http://schemas.openxmlformats.org/officeDocument/2006/relationships/hyperlink" Target="http://www.hrsa.gov/" TargetMode="External"/><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hyperlink" Target="https://www.linkedin.com/company/us-government-department-of-health-&amp;-human-services-hrsa/" TargetMode="External"/><Relationship Id="rId5" Type="http://schemas.openxmlformats.org/officeDocument/2006/relationships/hyperlink" Target="https://facebook.com/HRSAgov/" TargetMode="Externa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hyperlink" Target="https://www.instagram.com/hrsagov/" TargetMode="External"/><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targethiv.org/library/aids-education-and-training-centers" TargetMode="External"/><Relationship Id="rId3" Type="http://schemas.openxmlformats.org/officeDocument/2006/relationships/hyperlink" Target="mailto:RyanWhiteDataSupport@wrma.com" TargetMode="External"/><Relationship Id="rId7" Type="http://schemas.openxmlformats.org/officeDocument/2006/relationships/hyperlink" Target="https://www.hrsa.gov/about/contact/ehbhelp.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urveygizmo.com/s3/5694433/DISQ-TA-Request-Form" TargetMode="External"/><Relationship Id="rId5" Type="http://schemas.openxmlformats.org/officeDocument/2006/relationships/hyperlink" Target="https://targethiv.org/disq/subscribe" TargetMode="External"/><Relationship Id="rId4" Type="http://schemas.openxmlformats.org/officeDocument/2006/relationships/hyperlink" Target="mailto:Data.TA@caiglobal.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Logo: HRSA. Health Resources &amp; Services Administration.&#10;&#10;Vision: Healthy Communities, Healthy People">
            <a:extLst>
              <a:ext uri="{FF2B5EF4-FFF2-40B4-BE49-F238E27FC236}">
                <a16:creationId xmlns:a16="http://schemas.microsoft.com/office/drawing/2014/main" id="{85BB723F-E8DB-83B8-E956-E5090C6EF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a:extLst>
              <a:ext uri="{FF2B5EF4-FFF2-40B4-BE49-F238E27FC236}">
                <a16:creationId xmlns:a16="http://schemas.microsoft.com/office/drawing/2014/main" id="{E6128A3C-E0DD-1C54-1589-C2BAF9A2541D}"/>
              </a:ext>
            </a:extLst>
          </p:cNvPr>
          <p:cNvSpPr>
            <a:spLocks noGrp="1" noChangeArrowheads="1"/>
          </p:cNvSpPr>
          <p:nvPr>
            <p:ph type="ctrTitle"/>
          </p:nvPr>
        </p:nvSpPr>
        <p:spPr>
          <a:xfrm>
            <a:off x="240632" y="1898650"/>
            <a:ext cx="11951368" cy="1530350"/>
          </a:xfrm>
        </p:spPr>
        <p:txBody>
          <a:bodyPr>
            <a:normAutofit fontScale="90000"/>
          </a:bodyPr>
          <a:lstStyle/>
          <a:p>
            <a:pPr algn="ctr"/>
            <a:r>
              <a:rPr lang="en-US" altLang="en-US" sz="4800" dirty="0"/>
              <a:t>AETC Training Webinar</a:t>
            </a:r>
            <a:br>
              <a:rPr lang="en-US" altLang="en-US" sz="4300" dirty="0"/>
            </a:br>
            <a:r>
              <a:rPr lang="en-US" sz="2800" u="sng" dirty="0">
                <a:effectLst/>
                <a:latin typeface="Calibri "/>
                <a:ea typeface="Times New Roman" panose="02020603050405020304" pitchFamily="18" charset="0"/>
              </a:rPr>
              <a:t>The Ryan White HIV/AIDS Program’s (RWHAP) Part F AIDS Education and Training Center</a:t>
            </a:r>
            <a:br>
              <a:rPr lang="en-US" sz="2800" u="sng" dirty="0">
                <a:effectLst/>
                <a:latin typeface="Calibri "/>
                <a:ea typeface="Times New Roman" panose="02020603050405020304" pitchFamily="18" charset="0"/>
              </a:rPr>
            </a:br>
            <a:br>
              <a:rPr lang="en-US" altLang="en-US" sz="2500" dirty="0"/>
            </a:br>
            <a:r>
              <a:rPr lang="en-US" altLang="en-US" sz="2500" i="1" dirty="0"/>
              <a:t>04/13/2023</a:t>
            </a:r>
            <a:endParaRPr lang="en-US" altLang="en-US" dirty="0"/>
          </a:p>
        </p:txBody>
      </p:sp>
      <p:graphicFrame>
        <p:nvGraphicFramePr>
          <p:cNvPr id="2" name="Table 7">
            <a:extLst>
              <a:ext uri="{FF2B5EF4-FFF2-40B4-BE49-F238E27FC236}">
                <a16:creationId xmlns:a16="http://schemas.microsoft.com/office/drawing/2014/main" id="{E2B40121-96FA-CBFD-44D3-85A373773A15}"/>
              </a:ext>
            </a:extLst>
          </p:cNvPr>
          <p:cNvGraphicFramePr>
            <a:graphicFrameLocks/>
          </p:cNvGraphicFramePr>
          <p:nvPr>
            <p:extLst>
              <p:ext uri="{D42A27DB-BD31-4B8C-83A1-F6EECF244321}">
                <p14:modId xmlns:p14="http://schemas.microsoft.com/office/powerpoint/2010/main" val="1308647608"/>
              </p:ext>
            </p:extLst>
          </p:nvPr>
        </p:nvGraphicFramePr>
        <p:xfrm>
          <a:off x="1311802" y="3713966"/>
          <a:ext cx="9949755" cy="1763531"/>
        </p:xfrm>
        <a:graphic>
          <a:graphicData uri="http://schemas.openxmlformats.org/drawingml/2006/table">
            <a:tbl>
              <a:tblPr firstRow="1" bandRow="1">
                <a:tableStyleId>{3B4B98B0-60AC-42C2-AFA5-B58CD77FA1E5}</a:tableStyleId>
              </a:tblPr>
              <a:tblGrid>
                <a:gridCol w="3316585">
                  <a:extLst>
                    <a:ext uri="{9D8B030D-6E8A-4147-A177-3AD203B41FA5}">
                      <a16:colId xmlns:a16="http://schemas.microsoft.com/office/drawing/2014/main" val="80741304"/>
                    </a:ext>
                  </a:extLst>
                </a:gridCol>
                <a:gridCol w="3316585">
                  <a:extLst>
                    <a:ext uri="{9D8B030D-6E8A-4147-A177-3AD203B41FA5}">
                      <a16:colId xmlns:a16="http://schemas.microsoft.com/office/drawing/2014/main" val="2295601520"/>
                    </a:ext>
                  </a:extLst>
                </a:gridCol>
                <a:gridCol w="3316585">
                  <a:extLst>
                    <a:ext uri="{9D8B030D-6E8A-4147-A177-3AD203B41FA5}">
                      <a16:colId xmlns:a16="http://schemas.microsoft.com/office/drawing/2014/main" val="245262274"/>
                    </a:ext>
                  </a:extLst>
                </a:gridCol>
              </a:tblGrid>
              <a:tr h="1659476">
                <a:tc>
                  <a:txBody>
                    <a:bodyPr/>
                    <a:lstStyle/>
                    <a:p>
                      <a:pPr algn="ctr"/>
                      <a:r>
                        <a:rPr lang="en-US" sz="2000" b="1" cap="none" spc="0" dirty="0">
                          <a:solidFill>
                            <a:srgbClr val="800000"/>
                          </a:solidFill>
                        </a:rPr>
                        <a:t>Hilary Mitchell</a:t>
                      </a:r>
                    </a:p>
                    <a:p>
                      <a:pPr algn="ctr"/>
                      <a:r>
                        <a:rPr lang="en-US" sz="1800" b="0" cap="none" spc="0" dirty="0">
                          <a:solidFill>
                            <a:srgbClr val="800000"/>
                          </a:solidFill>
                          <a:latin typeface="Calibri Light" panose="020F0302020204030204" pitchFamily="34" charset="0"/>
                          <a:cs typeface="Calibri Light" panose="020F0302020204030204" pitchFamily="34" charset="0"/>
                        </a:rPr>
                        <a:t>Senior Research Associate</a:t>
                      </a:r>
                    </a:p>
                    <a:p>
                      <a:pPr algn="ctr"/>
                      <a:endParaRPr lang="en-US" sz="2000" b="1" cap="none" spc="0" dirty="0">
                        <a:solidFill>
                          <a:srgbClr val="800000"/>
                        </a:solidFill>
                      </a:endParaRPr>
                    </a:p>
                    <a:p>
                      <a:pPr algn="ctr"/>
                      <a:endParaRPr lang="en-US" sz="2000" b="1" cap="none" spc="0" dirty="0">
                        <a:solidFill>
                          <a:srgbClr val="800000"/>
                        </a:solidFill>
                      </a:endParaRPr>
                    </a:p>
                    <a:p>
                      <a:pPr algn="ctr"/>
                      <a:endParaRPr lang="en-US" sz="2000" b="1" cap="none" spc="0" dirty="0">
                        <a:solidFill>
                          <a:srgbClr val="800000"/>
                        </a:solidFill>
                      </a:endParaRPr>
                    </a:p>
                  </a:txBody>
                  <a:tcPr marL="111181" marR="158830" marT="31767" marB="238244" anchor="b"/>
                </a:tc>
                <a:tc>
                  <a:txBody>
                    <a:bodyPr/>
                    <a:lstStyle/>
                    <a:p>
                      <a:pPr algn="ctr"/>
                      <a:r>
                        <a:rPr lang="en-US" sz="2000" b="1" cap="none" spc="0" dirty="0">
                          <a:solidFill>
                            <a:srgbClr val="800000"/>
                          </a:solidFill>
                        </a:rPr>
                        <a:t>Ruchi Mehta, MPH</a:t>
                      </a:r>
                    </a:p>
                    <a:p>
                      <a:pPr algn="ctr"/>
                      <a:r>
                        <a:rPr lang="en-US" sz="1800" b="0" cap="none" spc="0" dirty="0">
                          <a:solidFill>
                            <a:srgbClr val="800000"/>
                          </a:solidFill>
                          <a:latin typeface="Calibri Light" panose="020F0302020204030204" pitchFamily="34" charset="0"/>
                          <a:cs typeface="Calibri Light" panose="020F0302020204030204" pitchFamily="34" charset="0"/>
                        </a:rPr>
                        <a:t>Project Director</a:t>
                      </a:r>
                    </a:p>
                    <a:p>
                      <a:pPr algn="ctr"/>
                      <a:endParaRPr lang="en-US" sz="2000" b="1" cap="none" spc="0" dirty="0">
                        <a:solidFill>
                          <a:srgbClr val="800000"/>
                        </a:solidFill>
                      </a:endParaRPr>
                    </a:p>
                    <a:p>
                      <a:pPr algn="ctr"/>
                      <a:endParaRPr lang="en-US" sz="2000" b="1" cap="none" spc="0" dirty="0">
                        <a:solidFill>
                          <a:srgbClr val="800000"/>
                        </a:solidFill>
                      </a:endParaRPr>
                    </a:p>
                    <a:p>
                      <a:pPr algn="ctr"/>
                      <a:endParaRPr lang="en-US" sz="2000" b="1" cap="none" spc="0" dirty="0">
                        <a:solidFill>
                          <a:srgbClr val="800000"/>
                        </a:solidFill>
                      </a:endParaRPr>
                    </a:p>
                  </a:txBody>
                  <a:tcPr marL="111181" marR="158830" marT="31767" marB="238244" anchor="b"/>
                </a:tc>
                <a:tc>
                  <a:txBody>
                    <a:bodyPr/>
                    <a:lstStyle/>
                    <a:p>
                      <a:pPr algn="ctr"/>
                      <a:r>
                        <a:rPr lang="en-US" sz="2000" b="1" cap="none" spc="0" dirty="0">
                          <a:solidFill>
                            <a:srgbClr val="800000"/>
                          </a:solidFill>
                        </a:rPr>
                        <a:t>Latoya Goncalves, MPH</a:t>
                      </a:r>
                    </a:p>
                    <a:p>
                      <a:pPr algn="ctr"/>
                      <a:r>
                        <a:rPr lang="en-US" sz="1800" b="0" cap="none" spc="0" dirty="0">
                          <a:solidFill>
                            <a:srgbClr val="800000"/>
                          </a:solidFill>
                          <a:latin typeface="Calibri Light" panose="020F0302020204030204" pitchFamily="34" charset="0"/>
                          <a:cs typeface="Calibri Light" panose="020F0302020204030204" pitchFamily="34" charset="0"/>
                        </a:rPr>
                        <a:t>Health Statistician</a:t>
                      </a:r>
                    </a:p>
                    <a:p>
                      <a:pPr algn="ctr"/>
                      <a:endParaRPr lang="en-US" sz="2000" b="1" cap="none" spc="0" dirty="0">
                        <a:solidFill>
                          <a:srgbClr val="800000"/>
                        </a:solidFill>
                      </a:endParaRPr>
                    </a:p>
                    <a:p>
                      <a:pPr algn="ctr"/>
                      <a:endParaRPr lang="en-US" sz="2000" b="1" cap="none" spc="0" dirty="0">
                        <a:solidFill>
                          <a:srgbClr val="800000"/>
                        </a:solidFill>
                      </a:endParaRPr>
                    </a:p>
                    <a:p>
                      <a:pPr algn="ctr"/>
                      <a:endParaRPr lang="en-US" sz="2000" b="1" cap="none" spc="0" dirty="0">
                        <a:solidFill>
                          <a:srgbClr val="800000"/>
                        </a:solidFill>
                      </a:endParaRPr>
                    </a:p>
                  </a:txBody>
                  <a:tcPr marL="111181" marR="158830" marT="31767" marB="238244" anchor="b"/>
                </a:tc>
                <a:extLst>
                  <a:ext uri="{0D108BD9-81ED-4DB2-BD59-A6C34878D82A}">
                    <a16:rowId xmlns:a16="http://schemas.microsoft.com/office/drawing/2014/main" val="181984487"/>
                  </a:ext>
                </a:extLst>
              </a:tr>
            </a:tbl>
          </a:graphicData>
        </a:graphic>
      </p:graphicFrame>
      <p:pic>
        <p:nvPicPr>
          <p:cNvPr id="4" name="Picture 3" descr="A picture containing drawing&#10;&#10;Description automatically generated">
            <a:extLst>
              <a:ext uri="{FF2B5EF4-FFF2-40B4-BE49-F238E27FC236}">
                <a16:creationId xmlns:a16="http://schemas.microsoft.com/office/drawing/2014/main" id="{54DE02F7-A2A0-B21A-AA7C-67AC7BC6E52B}"/>
              </a:ext>
            </a:extLst>
          </p:cNvPr>
          <p:cNvPicPr>
            <a:picLocks noChangeAspect="1"/>
          </p:cNvPicPr>
          <p:nvPr/>
        </p:nvPicPr>
        <p:blipFill>
          <a:blip r:embed="rId4"/>
          <a:stretch>
            <a:fillRect/>
          </a:stretch>
        </p:blipFill>
        <p:spPr>
          <a:xfrm>
            <a:off x="1812758" y="4510343"/>
            <a:ext cx="2037347" cy="817307"/>
          </a:xfrm>
          <a:prstGeom prst="rect">
            <a:avLst/>
          </a:prstGeom>
        </p:spPr>
      </p:pic>
      <p:pic>
        <p:nvPicPr>
          <p:cNvPr id="5" name="Picture 4" descr="Logo&#10;&#10;Description automatically generated">
            <a:extLst>
              <a:ext uri="{FF2B5EF4-FFF2-40B4-BE49-F238E27FC236}">
                <a16:creationId xmlns:a16="http://schemas.microsoft.com/office/drawing/2014/main" id="{69F6C246-009C-F3F2-282B-F50AD08EF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8005" y="4510343"/>
            <a:ext cx="2037347" cy="879299"/>
          </a:xfrm>
          <a:prstGeom prst="rect">
            <a:avLst/>
          </a:prstGeom>
        </p:spPr>
      </p:pic>
      <p:pic>
        <p:nvPicPr>
          <p:cNvPr id="7" name="Picture 6" descr="Logo, company name&#10;&#10;Description automatically generated">
            <a:extLst>
              <a:ext uri="{FF2B5EF4-FFF2-40B4-BE49-F238E27FC236}">
                <a16:creationId xmlns:a16="http://schemas.microsoft.com/office/drawing/2014/main" id="{3FD56F3A-D1EA-5F16-08BA-96A53831C825}"/>
              </a:ext>
            </a:extLst>
          </p:cNvPr>
          <p:cNvPicPr>
            <a:picLocks noChangeAspect="1"/>
          </p:cNvPicPr>
          <p:nvPr/>
        </p:nvPicPr>
        <p:blipFill>
          <a:blip r:embed="rId6"/>
          <a:stretch>
            <a:fillRect/>
          </a:stretch>
        </p:blipFill>
        <p:spPr>
          <a:xfrm>
            <a:off x="8380552" y="4557601"/>
            <a:ext cx="2499646" cy="7227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0172E2D-616B-4C29-A2D4-E76E36E01AE6}"/>
              </a:ext>
            </a:extLst>
          </p:cNvPr>
          <p:cNvSpPr>
            <a:spLocks noGrp="1"/>
          </p:cNvSpPr>
          <p:nvPr>
            <p:ph type="title"/>
          </p:nvPr>
        </p:nvSpPr>
        <p:spPr>
          <a:xfrm>
            <a:off x="838200" y="365125"/>
            <a:ext cx="10515600" cy="1325563"/>
          </a:xfrm>
        </p:spPr>
        <p:txBody>
          <a:bodyPr>
            <a:normAutofit/>
          </a:bodyPr>
          <a:lstStyle/>
          <a:p>
            <a:r>
              <a:rPr lang="en-US" sz="5000" dirty="0"/>
              <a:t>Why does data quality matter?</a:t>
            </a:r>
            <a:endParaRPr lang="en-US" sz="5000" dirty="0">
              <a:solidFill>
                <a:srgbClr val="FFFFFF"/>
              </a:solidFill>
            </a:endParaRPr>
          </a:p>
        </p:txBody>
      </p:sp>
      <p:sp>
        <p:nvSpPr>
          <p:cNvPr id="2" name="Slide Number Placeholder 1">
            <a:extLst>
              <a:ext uri="{FF2B5EF4-FFF2-40B4-BE49-F238E27FC236}">
                <a16:creationId xmlns:a16="http://schemas.microsoft.com/office/drawing/2014/main" id="{0073C264-B25B-863D-BB88-D82BB2D3C63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8B9088B6-D275-2F0F-5C78-C05785AD046C}"/>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Distorted picture of the Mona Lisa with mismatched eyes">
            <a:extLst>
              <a:ext uri="{FF2B5EF4-FFF2-40B4-BE49-F238E27FC236}">
                <a16:creationId xmlns:a16="http://schemas.microsoft.com/office/drawing/2014/main" id="{45E91527-DB4B-976C-00CA-77FA99018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853" y="2126308"/>
            <a:ext cx="2416033" cy="37324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opy of DaVinci's the Mona Lisa">
            <a:extLst>
              <a:ext uri="{FF2B5EF4-FFF2-40B4-BE49-F238E27FC236}">
                <a16:creationId xmlns:a16="http://schemas.microsoft.com/office/drawing/2014/main" id="{BEDDBCEC-6E86-901F-4E69-670D9FB53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9196" y="2126308"/>
            <a:ext cx="2416033" cy="37324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E5458BB-FDC1-A3E1-F9ED-9D35F594A93D}"/>
              </a:ext>
            </a:extLst>
          </p:cNvPr>
          <p:cNvSpPr txBox="1"/>
          <p:nvPr/>
        </p:nvSpPr>
        <p:spPr>
          <a:xfrm>
            <a:off x="486771" y="2276475"/>
            <a:ext cx="5654343" cy="310854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366"/>
                </a:solidFill>
                <a:effectLst/>
                <a:uLnTx/>
                <a:uFillTx/>
                <a:ea typeface="+mn-ea"/>
                <a:cs typeface="Calibri Light" panose="020F0302020204030204" pitchFamily="34" charset="0"/>
              </a:rPr>
              <a:t>Missing/inaccurate data can distort program outcomes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3366"/>
              </a:solidFill>
              <a:effectLst/>
              <a:uLnTx/>
              <a:uFillTx/>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366"/>
                </a:solidFill>
                <a:effectLst/>
                <a:uLnTx/>
                <a:uFillTx/>
                <a:ea typeface="+mn-ea"/>
                <a:cs typeface="Calibri Light" panose="020F0302020204030204" pitchFamily="34" charset="0"/>
              </a:rPr>
              <a:t>Only high-quality data can: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366"/>
                </a:solidFill>
                <a:effectLst/>
                <a:uLnTx/>
                <a:uFillTx/>
                <a:ea typeface="+mn-ea"/>
                <a:cs typeface="Calibri Light" panose="020F0302020204030204" pitchFamily="34" charset="0"/>
              </a:rPr>
              <a:t>Accurately portray the work of the AETCs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366"/>
                </a:solidFill>
                <a:effectLst/>
                <a:uLnTx/>
                <a:uFillTx/>
                <a:ea typeface="+mn-ea"/>
                <a:cs typeface="Calibri Light" panose="020F0302020204030204" pitchFamily="34" charset="0"/>
              </a:rPr>
              <a:t>Be used to improve services</a:t>
            </a:r>
          </a:p>
        </p:txBody>
      </p:sp>
    </p:spTree>
    <p:extLst>
      <p:ext uri="{BB962C8B-B14F-4D97-AF65-F5344CB8AC3E}">
        <p14:creationId xmlns:p14="http://schemas.microsoft.com/office/powerpoint/2010/main" val="244778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F5A47E86-A22A-0202-B85B-F4583D39CFF5}"/>
              </a:ext>
              <a:ext uri="{C183D7F6-B498-43B3-948B-1728B52AA6E4}">
                <adec:decorative xmlns:adec="http://schemas.microsoft.com/office/drawing/2017/decorative" val="1"/>
              </a:ext>
            </a:extLst>
          </p:cNvPr>
          <p:cNvCxnSpPr>
            <a:cxnSpLocks/>
          </p:cNvCxnSpPr>
          <p:nvPr/>
        </p:nvCxnSpPr>
        <p:spPr>
          <a:xfrm>
            <a:off x="6368358" y="4186642"/>
            <a:ext cx="1168987" cy="47907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71E284D7-D459-2C88-D713-BFAB1C79748F}"/>
              </a:ext>
              <a:ext uri="{C183D7F6-B498-43B3-948B-1728B52AA6E4}">
                <adec:decorative xmlns:adec="http://schemas.microsoft.com/office/drawing/2017/decorative" val="1"/>
              </a:ext>
            </a:extLst>
          </p:cNvPr>
          <p:cNvCxnSpPr>
            <a:cxnSpLocks/>
          </p:cNvCxnSpPr>
          <p:nvPr/>
        </p:nvCxnSpPr>
        <p:spPr>
          <a:xfrm flipH="1">
            <a:off x="4853727" y="4202810"/>
            <a:ext cx="932331" cy="70165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575C1F75-B057-9C70-166C-1E493D2C4BDB}"/>
              </a:ext>
              <a:ext uri="{C183D7F6-B498-43B3-948B-1728B52AA6E4}">
                <adec:decorative xmlns:adec="http://schemas.microsoft.com/office/drawing/2017/decorative" val="1"/>
              </a:ext>
            </a:extLst>
          </p:cNvPr>
          <p:cNvCxnSpPr>
            <a:cxnSpLocks/>
          </p:cNvCxnSpPr>
          <p:nvPr/>
        </p:nvCxnSpPr>
        <p:spPr>
          <a:xfrm flipV="1">
            <a:off x="3329807" y="4002567"/>
            <a:ext cx="1754056" cy="51818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3F090985-6A76-2050-AD45-6CE602EBAC40}"/>
              </a:ext>
              <a:ext uri="{C183D7F6-B498-43B3-948B-1728B52AA6E4}">
                <adec:decorative xmlns:adec="http://schemas.microsoft.com/office/drawing/2017/decorative" val="1"/>
              </a:ext>
            </a:extLst>
          </p:cNvPr>
          <p:cNvCxnSpPr>
            <a:cxnSpLocks/>
          </p:cNvCxnSpPr>
          <p:nvPr/>
        </p:nvCxnSpPr>
        <p:spPr>
          <a:xfrm>
            <a:off x="3103861" y="3107457"/>
            <a:ext cx="1884861" cy="64567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151A0432-11D9-2DB7-12E2-1F84EC943D41}"/>
              </a:ext>
              <a:ext uri="{C183D7F6-B498-43B3-948B-1728B52AA6E4}">
                <adec:decorative xmlns:adec="http://schemas.microsoft.com/office/drawing/2017/decorative" val="1"/>
              </a:ext>
            </a:extLst>
          </p:cNvPr>
          <p:cNvCxnSpPr>
            <a:cxnSpLocks/>
          </p:cNvCxnSpPr>
          <p:nvPr/>
        </p:nvCxnSpPr>
        <p:spPr>
          <a:xfrm flipV="1">
            <a:off x="6658539" y="3186892"/>
            <a:ext cx="2140865" cy="62455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FB3D3E43-68A7-307D-CB99-3E139CD12F0E}"/>
              </a:ext>
              <a:ext uri="{C183D7F6-B498-43B3-948B-1728B52AA6E4}">
                <adec:decorative xmlns:adec="http://schemas.microsoft.com/office/drawing/2017/decorative" val="1"/>
              </a:ext>
            </a:extLst>
          </p:cNvPr>
          <p:cNvCxnSpPr>
            <a:cxnSpLocks/>
          </p:cNvCxnSpPr>
          <p:nvPr/>
        </p:nvCxnSpPr>
        <p:spPr>
          <a:xfrm flipH="1">
            <a:off x="6940878" y="2437297"/>
            <a:ext cx="358116" cy="84723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2C1DF632-1BEF-BC21-D68F-8FF2F9FC5F55}"/>
              </a:ext>
              <a:ext uri="{C183D7F6-B498-43B3-948B-1728B52AA6E4}">
                <adec:decorative xmlns:adec="http://schemas.microsoft.com/office/drawing/2017/decorative" val="1"/>
              </a:ext>
            </a:extLst>
          </p:cNvPr>
          <p:cNvCxnSpPr/>
          <p:nvPr/>
        </p:nvCxnSpPr>
        <p:spPr>
          <a:xfrm>
            <a:off x="5042658" y="2800857"/>
            <a:ext cx="301764" cy="754462"/>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9" name="Title 18">
            <a:extLst>
              <a:ext uri="{FF2B5EF4-FFF2-40B4-BE49-F238E27FC236}">
                <a16:creationId xmlns:a16="http://schemas.microsoft.com/office/drawing/2014/main" id="{33512A16-994F-4B6D-A1C7-8A85C832807B}"/>
              </a:ext>
            </a:extLst>
          </p:cNvPr>
          <p:cNvSpPr>
            <a:spLocks noGrp="1"/>
          </p:cNvSpPr>
          <p:nvPr>
            <p:ph type="title"/>
          </p:nvPr>
        </p:nvSpPr>
        <p:spPr/>
        <p:txBody>
          <a:bodyPr>
            <a:normAutofit/>
          </a:bodyPr>
          <a:lstStyle/>
          <a:p>
            <a:r>
              <a:rPr lang="en-US" sz="5000" dirty="0"/>
              <a:t>How are AETCs using data?</a:t>
            </a:r>
            <a:endParaRPr lang="en-US" sz="5000" cap="none" dirty="0">
              <a:latin typeface="+mj-lt"/>
            </a:endParaRPr>
          </a:p>
        </p:txBody>
      </p:sp>
      <p:sp>
        <p:nvSpPr>
          <p:cNvPr id="4" name="TextBox 3">
            <a:extLst>
              <a:ext uri="{FF2B5EF4-FFF2-40B4-BE49-F238E27FC236}">
                <a16:creationId xmlns:a16="http://schemas.microsoft.com/office/drawing/2014/main" id="{9CB9E65C-629D-4CB3-9325-338EA66EEBEC}"/>
              </a:ext>
            </a:extLst>
          </p:cNvPr>
          <p:cNvSpPr txBox="1"/>
          <p:nvPr/>
        </p:nvSpPr>
        <p:spPr>
          <a:xfrm>
            <a:off x="1843672" y="1898240"/>
            <a:ext cx="1920240" cy="1737360"/>
          </a:xfrm>
          <a:prstGeom prst="ellipse">
            <a:avLst/>
          </a:prstGeom>
          <a:solidFill>
            <a:schemeClr val="accent1"/>
          </a:solidFill>
          <a:ln>
            <a:solidFill>
              <a:srgbClr val="002060"/>
            </a:solidFill>
          </a:ln>
        </p:spPr>
        <p:txBody>
          <a:bodyPr wrap="square" rtlCol="0" anchor="ctr">
            <a:spAutoFit/>
          </a:bodyPr>
          <a:lstStyle>
            <a:defPPr>
              <a:defRPr lang="en-US"/>
            </a:defPPr>
            <a:lvl1pPr algn="ctr">
              <a:defRPr sz="20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rPr>
              <a:t>In reports for regional partners</a:t>
            </a:r>
          </a:p>
        </p:txBody>
      </p:sp>
      <p:sp>
        <p:nvSpPr>
          <p:cNvPr id="5" name="TextBox 4">
            <a:extLst>
              <a:ext uri="{FF2B5EF4-FFF2-40B4-BE49-F238E27FC236}">
                <a16:creationId xmlns:a16="http://schemas.microsoft.com/office/drawing/2014/main" id="{23ED9282-7742-43E3-567B-E708A04880AF}"/>
              </a:ext>
            </a:extLst>
          </p:cNvPr>
          <p:cNvSpPr txBox="1"/>
          <p:nvPr/>
        </p:nvSpPr>
        <p:spPr>
          <a:xfrm>
            <a:off x="6394235" y="1125585"/>
            <a:ext cx="2011680" cy="1828800"/>
          </a:xfrm>
          <a:prstGeom prst="ellipse">
            <a:avLst/>
          </a:prstGeom>
          <a:solidFill>
            <a:schemeClr val="accent1"/>
          </a:solidFill>
          <a:ln>
            <a:solidFill>
              <a:srgbClr val="00206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To learn more about participants</a:t>
            </a:r>
          </a:p>
        </p:txBody>
      </p:sp>
      <p:sp>
        <p:nvSpPr>
          <p:cNvPr id="6" name="TextBox 5">
            <a:extLst>
              <a:ext uri="{FF2B5EF4-FFF2-40B4-BE49-F238E27FC236}">
                <a16:creationId xmlns:a16="http://schemas.microsoft.com/office/drawing/2014/main" id="{E55C4A81-CC00-B161-1D8E-7CF7B2FD168B}"/>
              </a:ext>
            </a:extLst>
          </p:cNvPr>
          <p:cNvSpPr txBox="1"/>
          <p:nvPr/>
        </p:nvSpPr>
        <p:spPr>
          <a:xfrm>
            <a:off x="8045295" y="2286000"/>
            <a:ext cx="2468880" cy="2286000"/>
          </a:xfrm>
          <a:prstGeom prst="ellipse">
            <a:avLst/>
          </a:prstGeom>
          <a:solidFill>
            <a:schemeClr val="accent1"/>
          </a:solidFill>
          <a:ln>
            <a:solidFill>
              <a:srgbClr val="002060"/>
            </a:solidFill>
          </a:ln>
        </p:spPr>
        <p:txBody>
          <a:bodyPr wrap="square" rtlCol="0" anchor="ctr">
            <a:spAutoFit/>
          </a:bodyPr>
          <a:lstStyle>
            <a:defPPr>
              <a:defRPr lang="en-US"/>
            </a:defPPr>
            <a:lvl1pPr algn="ctr">
              <a:defRPr sz="20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rPr>
              <a:t>To locate areas of need (needs assessment)</a:t>
            </a:r>
          </a:p>
        </p:txBody>
      </p:sp>
      <p:sp>
        <p:nvSpPr>
          <p:cNvPr id="8" name="TextBox 7">
            <a:extLst>
              <a:ext uri="{FF2B5EF4-FFF2-40B4-BE49-F238E27FC236}">
                <a16:creationId xmlns:a16="http://schemas.microsoft.com/office/drawing/2014/main" id="{0C4EFCF3-538B-8370-5D8C-D3655C9F7DF7}"/>
              </a:ext>
            </a:extLst>
          </p:cNvPr>
          <p:cNvSpPr txBox="1"/>
          <p:nvPr/>
        </p:nvSpPr>
        <p:spPr>
          <a:xfrm>
            <a:off x="6940878" y="4354986"/>
            <a:ext cx="2011680" cy="1828800"/>
          </a:xfrm>
          <a:prstGeom prst="ellipse">
            <a:avLst/>
          </a:prstGeom>
          <a:solidFill>
            <a:schemeClr val="accent1"/>
          </a:solidFill>
          <a:ln>
            <a:solidFill>
              <a:srgbClr val="00206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rPr>
              <a:t>For trainer preparation &amp; feedback</a:t>
            </a:r>
          </a:p>
        </p:txBody>
      </p:sp>
      <p:sp>
        <p:nvSpPr>
          <p:cNvPr id="9" name="TextBox 8">
            <a:extLst>
              <a:ext uri="{FF2B5EF4-FFF2-40B4-BE49-F238E27FC236}">
                <a16:creationId xmlns:a16="http://schemas.microsoft.com/office/drawing/2014/main" id="{22BEE4BD-233F-3873-1D26-F76B89873AA5}"/>
              </a:ext>
            </a:extLst>
          </p:cNvPr>
          <p:cNvSpPr txBox="1"/>
          <p:nvPr/>
        </p:nvSpPr>
        <p:spPr>
          <a:xfrm>
            <a:off x="3799632" y="1109482"/>
            <a:ext cx="2011680" cy="1861006"/>
          </a:xfrm>
          <a:prstGeom prst="ellipse">
            <a:avLst/>
          </a:prstGeom>
          <a:solidFill>
            <a:schemeClr val="accent1"/>
          </a:solidFill>
          <a:ln>
            <a:solidFill>
              <a:srgbClr val="002060"/>
            </a:solidFill>
          </a:ln>
        </p:spPr>
        <p:txBody>
          <a:bodyPr wrap="square" rtlCol="0" anchor="ctr">
            <a:spAutoFit/>
          </a:bodyPr>
          <a:lstStyle>
            <a:defPPr>
              <a:defRPr lang="en-US"/>
            </a:defPPr>
            <a:lvl1pPr algn="ctr">
              <a:defRPr sz="20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rPr>
              <a:t>To track progress on workplan goals</a:t>
            </a:r>
          </a:p>
        </p:txBody>
      </p:sp>
      <p:sp>
        <p:nvSpPr>
          <p:cNvPr id="10" name="TextBox 9">
            <a:extLst>
              <a:ext uri="{FF2B5EF4-FFF2-40B4-BE49-F238E27FC236}">
                <a16:creationId xmlns:a16="http://schemas.microsoft.com/office/drawing/2014/main" id="{05E650D6-84D3-FB8B-2919-A2DC0B0F1B44}"/>
              </a:ext>
            </a:extLst>
          </p:cNvPr>
          <p:cNvSpPr txBox="1"/>
          <p:nvPr/>
        </p:nvSpPr>
        <p:spPr>
          <a:xfrm>
            <a:off x="3922003" y="4592427"/>
            <a:ext cx="1737360" cy="1554480"/>
          </a:xfrm>
          <a:prstGeom prst="ellipse">
            <a:avLst/>
          </a:prstGeom>
          <a:solidFill>
            <a:schemeClr val="accent1"/>
          </a:solidFill>
          <a:ln>
            <a:solidFill>
              <a:srgbClr val="002060"/>
            </a:solidFill>
          </a:ln>
        </p:spPr>
        <p:txBody>
          <a:bodyPr wrap="square" rtlCol="0" anchor="ctr">
            <a:spAutoFit/>
          </a:bodyPr>
          <a:lstStyle>
            <a:defPPr>
              <a:defRPr lang="en-US"/>
            </a:defPPr>
            <a:lvl1pPr algn="ctr">
              <a:defRPr sz="20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rPr>
              <a:t>To analyze training  reach</a:t>
            </a:r>
          </a:p>
        </p:txBody>
      </p:sp>
      <p:sp>
        <p:nvSpPr>
          <p:cNvPr id="11" name="TextBox 10">
            <a:extLst>
              <a:ext uri="{FF2B5EF4-FFF2-40B4-BE49-F238E27FC236}">
                <a16:creationId xmlns:a16="http://schemas.microsoft.com/office/drawing/2014/main" id="{1DE6EDC4-841A-E4A3-2B3B-97B7C2AC10A7}"/>
              </a:ext>
            </a:extLst>
          </p:cNvPr>
          <p:cNvSpPr txBox="1"/>
          <p:nvPr/>
        </p:nvSpPr>
        <p:spPr>
          <a:xfrm>
            <a:off x="2141544" y="3760320"/>
            <a:ext cx="1737360" cy="1554480"/>
          </a:xfrm>
          <a:prstGeom prst="ellipse">
            <a:avLst/>
          </a:prstGeom>
          <a:solidFill>
            <a:schemeClr val="accent1"/>
          </a:solidFill>
          <a:ln>
            <a:solidFill>
              <a:srgbClr val="002060"/>
            </a:solidFill>
          </a:ln>
        </p:spPr>
        <p:txBody>
          <a:bodyPr wrap="square" rtlCol="0" anchor="ctr">
            <a:spAutoFit/>
          </a:bodyPr>
          <a:lstStyle>
            <a:defPPr>
              <a:defRPr lang="en-US"/>
            </a:defPPr>
            <a:lvl1pPr algn="ctr">
              <a:defRPr sz="20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a:ea typeface="+mn-ea"/>
                <a:cs typeface="+mn-cs"/>
              </a:rPr>
              <a:t>In event marketing</a:t>
            </a:r>
          </a:p>
        </p:txBody>
      </p:sp>
      <p:pic>
        <p:nvPicPr>
          <p:cNvPr id="15" name="Graphic 14" descr="Woman holding sign">
            <a:extLst>
              <a:ext uri="{FF2B5EF4-FFF2-40B4-BE49-F238E27FC236}">
                <a16:creationId xmlns:a16="http://schemas.microsoft.com/office/drawing/2014/main" id="{D1DA27BB-5AD4-B9E1-A1B2-49EAD336C5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1761" y="2279101"/>
            <a:ext cx="2296777" cy="4060968"/>
          </a:xfrm>
          <a:prstGeom prst="rect">
            <a:avLst/>
          </a:prstGeom>
        </p:spPr>
      </p:pic>
      <p:pic>
        <p:nvPicPr>
          <p:cNvPr id="17" name="Graphic 16" descr="Table with solid fill">
            <a:extLst>
              <a:ext uri="{FF2B5EF4-FFF2-40B4-BE49-F238E27FC236}">
                <a16:creationId xmlns:a16="http://schemas.microsoft.com/office/drawing/2014/main" id="{590528AB-67D0-4310-DB5D-B848FFDF73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1033" y="3736182"/>
            <a:ext cx="603528" cy="603528"/>
          </a:xfrm>
          <a:prstGeom prst="rect">
            <a:avLst/>
          </a:prstGeom>
        </p:spPr>
      </p:pic>
      <p:pic>
        <p:nvPicPr>
          <p:cNvPr id="20" name="Graphic 19" descr="Business Growth with solid fill">
            <a:extLst>
              <a:ext uri="{FF2B5EF4-FFF2-40B4-BE49-F238E27FC236}">
                <a16:creationId xmlns:a16="http://schemas.microsoft.com/office/drawing/2014/main" id="{16D901C1-2EEA-7CA6-2583-76104E36D4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47660" y="3532029"/>
            <a:ext cx="813670" cy="813670"/>
          </a:xfrm>
          <a:prstGeom prst="rect">
            <a:avLst/>
          </a:prstGeom>
        </p:spPr>
      </p:pic>
      <p:pic>
        <p:nvPicPr>
          <p:cNvPr id="22" name="Graphic 21" descr="Pie chart with solid fill">
            <a:extLst>
              <a:ext uri="{FF2B5EF4-FFF2-40B4-BE49-F238E27FC236}">
                <a16:creationId xmlns:a16="http://schemas.microsoft.com/office/drawing/2014/main" id="{A318C1BC-B08C-D00D-07B2-712243341F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61443" y="3781406"/>
            <a:ext cx="534101" cy="534101"/>
          </a:xfrm>
          <a:prstGeom prst="rect">
            <a:avLst/>
          </a:prstGeom>
        </p:spPr>
      </p:pic>
      <p:sp>
        <p:nvSpPr>
          <p:cNvPr id="23" name="TextBox 22">
            <a:extLst>
              <a:ext uri="{FF2B5EF4-FFF2-40B4-BE49-F238E27FC236}">
                <a16:creationId xmlns:a16="http://schemas.microsoft.com/office/drawing/2014/main" id="{647F63F5-5062-DB8F-2E56-52F6FC24FBA7}"/>
              </a:ext>
            </a:extLst>
          </p:cNvPr>
          <p:cNvSpPr txBox="1"/>
          <p:nvPr/>
        </p:nvSpPr>
        <p:spPr>
          <a:xfrm>
            <a:off x="5083863" y="3289936"/>
            <a:ext cx="20116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Our AETC Rocks!</a:t>
            </a:r>
          </a:p>
        </p:txBody>
      </p:sp>
      <p:sp>
        <p:nvSpPr>
          <p:cNvPr id="3" name="Slide Number Placeholder 3">
            <a:extLst>
              <a:ext uri="{FF2B5EF4-FFF2-40B4-BE49-F238E27FC236}">
                <a16:creationId xmlns:a16="http://schemas.microsoft.com/office/drawing/2014/main" id="{6CDA1276-DB26-5D31-AD75-2E120928365B}"/>
              </a:ext>
            </a:extLst>
          </p:cNvPr>
          <p:cNvSpPr>
            <a:spLocks noGrp="1"/>
          </p:cNvSpPr>
          <p:nvPr>
            <p:ph type="sldNum" sz="quarter" idx="12"/>
          </p:nvPr>
        </p:nvSpPr>
        <p:spPr>
          <a:xfrm>
            <a:off x="8610600" y="658341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200" y="1111172"/>
            <a:ext cx="10515600" cy="2659957"/>
          </a:xfrm>
        </p:spPr>
        <p:txBody>
          <a:bodyPr>
            <a:normAutofit/>
          </a:bodyPr>
          <a:lstStyle/>
          <a:p>
            <a:pPr algn="ctr"/>
            <a:r>
              <a:rPr lang="en-US" sz="5000" dirty="0">
                <a:solidFill>
                  <a:srgbClr val="FFFFFF"/>
                </a:solidFill>
              </a:rPr>
              <a:t>Missing Data &amp; Priority Data Elements</a:t>
            </a:r>
            <a:endParaRPr lang="en-US" sz="6200" dirty="0">
              <a:solidFill>
                <a:srgbClr val="FFFFFF"/>
              </a:solidFill>
            </a:endParaRPr>
          </a:p>
        </p:txBody>
      </p:sp>
      <p:sp>
        <p:nvSpPr>
          <p:cNvPr id="4" name="Slide Number Placeholder 3">
            <a:extLst>
              <a:ext uri="{FF2B5EF4-FFF2-40B4-BE49-F238E27FC236}">
                <a16:creationId xmlns:a16="http://schemas.microsoft.com/office/drawing/2014/main" id="{BBB3AAAB-60EC-7096-984A-758332D50727}"/>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16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descr="Missing Data in 2019-2021 on the PIF">
            <a:extLst>
              <a:ext uri="{FF2B5EF4-FFF2-40B4-BE49-F238E27FC236}">
                <a16:creationId xmlns:a16="http://schemas.microsoft.com/office/drawing/2014/main" id="{40AB4506-BBAA-8160-B7DC-FA42B0C6080E}"/>
              </a:ext>
            </a:extLst>
          </p:cNvPr>
          <p:cNvSpPr>
            <a:spLocks noGrp="1"/>
          </p:cNvSpPr>
          <p:nvPr>
            <p:ph type="title"/>
          </p:nvPr>
        </p:nvSpPr>
        <p:spPr/>
        <p:txBody>
          <a:bodyPr>
            <a:normAutofit/>
          </a:bodyPr>
          <a:lstStyle/>
          <a:p>
            <a:r>
              <a:rPr lang="en-US" sz="5000" dirty="0"/>
              <a:t>Missing Data in 2019-2021 PIFs</a:t>
            </a:r>
          </a:p>
        </p:txBody>
      </p:sp>
      <p:sp>
        <p:nvSpPr>
          <p:cNvPr id="4" name="Slide Number Placeholder 3">
            <a:extLst>
              <a:ext uri="{FF2B5EF4-FFF2-40B4-BE49-F238E27FC236}">
                <a16:creationId xmlns:a16="http://schemas.microsoft.com/office/drawing/2014/main" id="{B381ED88-5239-A276-633B-AB113F765C6E}"/>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6" descr="Chart showing data elements that were missing from 2019-2021 Participant Information Forms from smallest percentage to largest percentage.  ">
            <a:extLst>
              <a:ext uri="{FF2B5EF4-FFF2-40B4-BE49-F238E27FC236}">
                <a16:creationId xmlns:a16="http://schemas.microsoft.com/office/drawing/2014/main" id="{B668ECD6-A1B0-A054-266B-92E9F96F85C3}"/>
              </a:ext>
            </a:extLst>
          </p:cNvPr>
          <p:cNvGraphicFramePr>
            <a:graphicFrameLocks noGrp="1"/>
          </p:cNvGraphicFramePr>
          <p:nvPr>
            <p:ph idx="1"/>
            <p:extLst>
              <p:ext uri="{D42A27DB-BD31-4B8C-83A1-F6EECF244321}">
                <p14:modId xmlns:p14="http://schemas.microsoft.com/office/powerpoint/2010/main" val="566922280"/>
              </p:ext>
            </p:extLst>
          </p:nvPr>
        </p:nvGraphicFramePr>
        <p:xfrm>
          <a:off x="221381" y="1020278"/>
          <a:ext cx="11540691" cy="5062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74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1D45E-7E49-405B-9B1D-42FCD15D8D30}"/>
              </a:ext>
            </a:extLst>
          </p:cNvPr>
          <p:cNvSpPr>
            <a:spLocks noGrp="1"/>
          </p:cNvSpPr>
          <p:nvPr>
            <p:ph type="title"/>
          </p:nvPr>
        </p:nvSpPr>
        <p:spPr>
          <a:xfrm>
            <a:off x="838200" y="-35615"/>
            <a:ext cx="10515600" cy="1325563"/>
          </a:xfrm>
        </p:spPr>
        <p:txBody>
          <a:bodyPr>
            <a:normAutofit/>
          </a:bodyPr>
          <a:lstStyle/>
          <a:p>
            <a:r>
              <a:rPr lang="en-US" sz="5000" dirty="0"/>
              <a:t>What Data do AETCs Require?</a:t>
            </a:r>
          </a:p>
        </p:txBody>
      </p:sp>
      <p:sp>
        <p:nvSpPr>
          <p:cNvPr id="24" name="Text Placeholder 23">
            <a:extLst>
              <a:ext uri="{FF2B5EF4-FFF2-40B4-BE49-F238E27FC236}">
                <a16:creationId xmlns:a16="http://schemas.microsoft.com/office/drawing/2014/main" id="{87C2A20F-3350-F476-4BB6-F04E2E08929F}"/>
              </a:ext>
            </a:extLst>
          </p:cNvPr>
          <p:cNvSpPr>
            <a:spLocks noGrp="1"/>
          </p:cNvSpPr>
          <p:nvPr>
            <p:ph type="body" sz="quarter" idx="4294967295"/>
          </p:nvPr>
        </p:nvSpPr>
        <p:spPr>
          <a:xfrm>
            <a:off x="788465" y="1217871"/>
            <a:ext cx="9625839" cy="2182383"/>
          </a:xfrm>
        </p:spPr>
        <p:txBody>
          <a:bodyPr>
            <a:normAutofit fontScale="92500" lnSpcReduction="10000"/>
          </a:bodyPr>
          <a:lstStyle/>
          <a:p>
            <a:r>
              <a:rPr lang="en-US" sz="2600" b="0" dirty="0"/>
              <a:t>AETCs vary significantly on which PIF data elements are required</a:t>
            </a:r>
          </a:p>
          <a:p>
            <a:r>
              <a:rPr lang="en-US" sz="2600" b="0" dirty="0"/>
              <a:t>Most commonly-required variables:</a:t>
            </a:r>
          </a:p>
          <a:p>
            <a:pPr marL="800100" lvl="1" indent="-342900">
              <a:buFont typeface="Arial" panose="020B0604020202020204" pitchFamily="34" charset="0"/>
              <a:buChar char="•"/>
            </a:pPr>
            <a:r>
              <a:rPr lang="en-US" sz="2400" b="0" dirty="0">
                <a:solidFill>
                  <a:schemeClr val="accent2"/>
                </a:solidFill>
              </a:rPr>
              <a:t>Profession/Discipline (PIF #3)</a:t>
            </a:r>
          </a:p>
          <a:p>
            <a:pPr marL="800100" lvl="1" indent="-342900">
              <a:buFont typeface="Arial" panose="020B0604020202020204" pitchFamily="34" charset="0"/>
              <a:buChar char="•"/>
            </a:pPr>
            <a:r>
              <a:rPr lang="en-US" sz="2400" b="0" dirty="0">
                <a:solidFill>
                  <a:schemeClr val="accent2"/>
                </a:solidFill>
              </a:rPr>
              <a:t>Primary Role (PIF #4)</a:t>
            </a:r>
          </a:p>
          <a:p>
            <a:pPr marL="800100" lvl="1" indent="-342900">
              <a:buFont typeface="Arial" panose="020B0604020202020204" pitchFamily="34" charset="0"/>
              <a:buChar char="•"/>
            </a:pPr>
            <a:r>
              <a:rPr lang="en-US" sz="2400" b="0" dirty="0">
                <a:solidFill>
                  <a:schemeClr val="accent2"/>
                </a:solidFill>
              </a:rPr>
              <a:t>Principal Employment Setting (PIF #8)</a:t>
            </a:r>
          </a:p>
          <a:p>
            <a:pPr marL="800100" lvl="1" indent="-342900">
              <a:buFont typeface="Arial" panose="020B0604020202020204" pitchFamily="34" charset="0"/>
              <a:buChar char="•"/>
            </a:pPr>
            <a:r>
              <a:rPr lang="en-US" sz="2400" b="0" dirty="0">
                <a:solidFill>
                  <a:schemeClr val="accent2"/>
                </a:solidFill>
              </a:rPr>
              <a:t>HIV Care/Treatment Provided at Principal Employment Setting (PIF #14)</a:t>
            </a:r>
          </a:p>
        </p:txBody>
      </p:sp>
      <p:sp>
        <p:nvSpPr>
          <p:cNvPr id="2" name="Slide Number Placeholder 3">
            <a:extLst>
              <a:ext uri="{FF2B5EF4-FFF2-40B4-BE49-F238E27FC236}">
                <a16:creationId xmlns:a16="http://schemas.microsoft.com/office/drawing/2014/main" id="{6AEBF180-97DB-06E6-BEA0-9AF0F4D4484C}"/>
              </a:ext>
            </a:extLst>
          </p:cNvPr>
          <p:cNvSpPr txBox="1">
            <a:spLocks/>
          </p:cNvSpPr>
          <p:nvPr/>
        </p:nvSpPr>
        <p:spPr>
          <a:xfrm>
            <a:off x="8431291" y="65532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E916E56-519D-27B9-A17D-F22BCC7F5070}"/>
              </a:ext>
            </a:extLst>
          </p:cNvPr>
          <p:cNvSpPr txBox="1"/>
          <p:nvPr/>
        </p:nvSpPr>
        <p:spPr>
          <a:xfrm>
            <a:off x="1211953" y="3687838"/>
            <a:ext cx="2234165" cy="851297"/>
          </a:xfrm>
          <a:prstGeom prst="roundRect">
            <a:avLst/>
          </a:prstGeom>
          <a:solidFill>
            <a:schemeClr val="accent5"/>
          </a:solidFill>
          <a:ln w="57150">
            <a:solidFill>
              <a:schemeClr val="accent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Example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All PIF fields required</a:t>
            </a:r>
          </a:p>
        </p:txBody>
      </p:sp>
      <p:sp>
        <p:nvSpPr>
          <p:cNvPr id="6" name="TextBox 5">
            <a:extLst>
              <a:ext uri="{FF2B5EF4-FFF2-40B4-BE49-F238E27FC236}">
                <a16:creationId xmlns:a16="http://schemas.microsoft.com/office/drawing/2014/main" id="{849E4333-26FB-E2EE-8508-06C405F6C30B}"/>
              </a:ext>
            </a:extLst>
          </p:cNvPr>
          <p:cNvSpPr txBox="1"/>
          <p:nvPr/>
        </p:nvSpPr>
        <p:spPr>
          <a:xfrm>
            <a:off x="3657599" y="3673727"/>
            <a:ext cx="3498813" cy="2103120"/>
          </a:xfrm>
          <a:prstGeom prst="roundRect">
            <a:avLst/>
          </a:prstGeom>
          <a:solidFill>
            <a:schemeClr val="accent5"/>
          </a:solidFill>
          <a:ln w="57150">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Example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Required fields: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Profession/Discipline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Primary Role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Gender Identity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Principal Employment Setting</a:t>
            </a:r>
          </a:p>
        </p:txBody>
      </p:sp>
      <p:sp>
        <p:nvSpPr>
          <p:cNvPr id="7" name="TextBox 6">
            <a:extLst>
              <a:ext uri="{FF2B5EF4-FFF2-40B4-BE49-F238E27FC236}">
                <a16:creationId xmlns:a16="http://schemas.microsoft.com/office/drawing/2014/main" id="{2F274BC8-DF5B-AAA6-9A05-3EABC5D78D6D}"/>
              </a:ext>
            </a:extLst>
          </p:cNvPr>
          <p:cNvSpPr txBox="1"/>
          <p:nvPr/>
        </p:nvSpPr>
        <p:spPr>
          <a:xfrm>
            <a:off x="7356385" y="3673727"/>
            <a:ext cx="3435956" cy="1770698"/>
          </a:xfrm>
          <a:prstGeom prst="roundRect">
            <a:avLst/>
          </a:prstGeom>
          <a:solidFill>
            <a:schemeClr val="accent5"/>
          </a:solidFill>
          <a:ln w="57150">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Example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All fields required except: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Profession/Discipline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Primary Role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Race/Ethnicity</a:t>
            </a:r>
          </a:p>
        </p:txBody>
      </p:sp>
      <p:sp>
        <p:nvSpPr>
          <p:cNvPr id="8" name="TextBox 7">
            <a:extLst>
              <a:ext uri="{FF2B5EF4-FFF2-40B4-BE49-F238E27FC236}">
                <a16:creationId xmlns:a16="http://schemas.microsoft.com/office/drawing/2014/main" id="{130AE2E8-7E8E-236B-B751-EEC7F7B4EFA5}"/>
              </a:ext>
            </a:extLst>
          </p:cNvPr>
          <p:cNvSpPr txBox="1"/>
          <p:nvPr/>
        </p:nvSpPr>
        <p:spPr>
          <a:xfrm>
            <a:off x="1203239" y="4862447"/>
            <a:ext cx="2267155" cy="851297"/>
          </a:xfrm>
          <a:prstGeom prst="roundRect">
            <a:avLst/>
          </a:prstGeom>
          <a:solidFill>
            <a:schemeClr val="accent5"/>
          </a:solidFill>
          <a:ln w="57150">
            <a:solidFill>
              <a:schemeClr val="accent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Example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
              </a:rPr>
              <a:t>No PIF fields required</a:t>
            </a:r>
          </a:p>
        </p:txBody>
      </p:sp>
    </p:spTree>
    <p:extLst>
      <p:ext uri="{BB962C8B-B14F-4D97-AF65-F5344CB8AC3E}">
        <p14:creationId xmlns:p14="http://schemas.microsoft.com/office/powerpoint/2010/main" val="346676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1D45E-7E49-405B-9B1D-42FCD15D8D30}"/>
              </a:ext>
            </a:extLst>
          </p:cNvPr>
          <p:cNvSpPr>
            <a:spLocks noGrp="1"/>
          </p:cNvSpPr>
          <p:nvPr>
            <p:ph type="title"/>
          </p:nvPr>
        </p:nvSpPr>
        <p:spPr>
          <a:xfrm>
            <a:off x="825033" y="819377"/>
            <a:ext cx="3701143" cy="4762044"/>
          </a:xfrm>
          <a:prstGeom prst="rect">
            <a:avLst/>
          </a:prstGeom>
          <a:solidFill>
            <a:schemeClr val="accent3"/>
          </a:solidFill>
          <a:ln>
            <a:solidFill>
              <a:srgbClr val="2F4D6E"/>
            </a:solidFill>
          </a:ln>
        </p:spPr>
        <p:txBody>
          <a:bodyPr vert="horz" lIns="91440" tIns="45720" rIns="91440" bIns="45720" rtlCol="0" anchor="ctr">
            <a:noAutofit/>
          </a:bodyPr>
          <a:lstStyle/>
          <a:p>
            <a:pPr algn="ctr"/>
            <a:r>
              <a:rPr lang="en-US" sz="5000" kern="1200" dirty="0">
                <a:solidFill>
                  <a:srgbClr val="FFFFFF"/>
                </a:solidFill>
                <a:latin typeface="+mj-lt"/>
                <a:ea typeface="+mj-ea"/>
                <a:cs typeface="+mj-cs"/>
              </a:rPr>
              <a:t>Priority Data Elements for HRSA</a:t>
            </a:r>
          </a:p>
        </p:txBody>
      </p:sp>
      <p:sp>
        <p:nvSpPr>
          <p:cNvPr id="4" name="Slide Number Placeholder 3">
            <a:extLst>
              <a:ext uri="{FF2B5EF4-FFF2-40B4-BE49-F238E27FC236}">
                <a16:creationId xmlns:a16="http://schemas.microsoft.com/office/drawing/2014/main" id="{CA695FEA-8CB1-4FFE-81BE-82F0094821BC}"/>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D83105B-09C6-4089-8997-93B3ABD6B08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Slide Number Placeholder 3">
            <a:extLst>
              <a:ext uri="{FF2B5EF4-FFF2-40B4-BE49-F238E27FC236}">
                <a16:creationId xmlns:a16="http://schemas.microsoft.com/office/drawing/2014/main" id="{6F929F1D-0EC6-D782-EFFF-4056FA66FC24}"/>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D83105B-09C6-4089-8997-93B3ABD6B083}" type="slidenum">
              <a:rPr kumimoji="0" lang="en-US" sz="1600" b="0" i="0" u="none" strike="noStrike" kern="1200" cap="none" spc="0" normalizeH="0" baseline="0" noProof="0" smtClean="0">
                <a:ln>
                  <a:noFill/>
                </a:ln>
                <a:solidFill>
                  <a:prstClr val="white"/>
                </a:solidFill>
                <a:effectLst/>
                <a:uLnTx/>
                <a:uFillTx/>
                <a:latin typeface="Gotham Condensed Book"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white"/>
              </a:solidFill>
              <a:effectLst/>
              <a:uLnTx/>
              <a:uFillTx/>
              <a:latin typeface="Gotham Condensed Book" pitchFamily="50" charset="0"/>
              <a:ea typeface="+mn-ea"/>
              <a:cs typeface="+mn-cs"/>
            </a:endParaRPr>
          </a:p>
        </p:txBody>
      </p:sp>
      <p:sp>
        <p:nvSpPr>
          <p:cNvPr id="8" name="TextBox 7">
            <a:extLst>
              <a:ext uri="{FF2B5EF4-FFF2-40B4-BE49-F238E27FC236}">
                <a16:creationId xmlns:a16="http://schemas.microsoft.com/office/drawing/2014/main" id="{773AAA6A-81F2-28DC-065B-FBD6092A4078}"/>
              </a:ext>
            </a:extLst>
          </p:cNvPr>
          <p:cNvSpPr txBox="1"/>
          <p:nvPr/>
        </p:nvSpPr>
        <p:spPr>
          <a:xfrm>
            <a:off x="5830192" y="976393"/>
            <a:ext cx="5204117" cy="444801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
              </a:rPr>
              <a:t>Profession/Discipline (PIF #3)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
              </a:rPr>
              <a:t>Primary Role (PIF #4)</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
              </a:rPr>
              <a:t>Hispanic/Latinx Origin (PIF #5)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
              </a:rPr>
              <a:t>Racial Background (PIF #6)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
              </a:rPr>
              <a:t>Gender Identity (PIF #7)</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
              </a:rPr>
              <a:t>Principal Employment (PIF #8)</a:t>
            </a:r>
            <a:endParaRPr kumimoji="0" lang="en-US" sz="1800" b="0" i="0" u="none" strike="noStrike" kern="1200" cap="none" spc="0" normalizeH="0" baseline="0" noProof="0" dirty="0">
              <a:ln>
                <a:noFill/>
              </a:ln>
              <a:solidFill>
                <a:prstClr val="black"/>
              </a:solidFill>
              <a:effectLst/>
              <a:uLnTx/>
              <a:uFillTx/>
              <a:latin typeface="Calibri "/>
            </a:endParaRPr>
          </a:p>
        </p:txBody>
      </p:sp>
      <p:pic>
        <p:nvPicPr>
          <p:cNvPr id="10" name="Graphic 9" descr="Badge 1 with solid fill">
            <a:extLst>
              <a:ext uri="{FF2B5EF4-FFF2-40B4-BE49-F238E27FC236}">
                <a16:creationId xmlns:a16="http://schemas.microsoft.com/office/drawing/2014/main" id="{3B32E2E5-F11B-A93A-A241-F94F16721B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5537" y="1088616"/>
            <a:ext cx="731520" cy="731520"/>
          </a:xfrm>
          <a:prstGeom prst="rect">
            <a:avLst/>
          </a:prstGeom>
        </p:spPr>
      </p:pic>
      <p:pic>
        <p:nvPicPr>
          <p:cNvPr id="15" name="Graphic 14" descr="Badge with solid fill">
            <a:extLst>
              <a:ext uri="{FF2B5EF4-FFF2-40B4-BE49-F238E27FC236}">
                <a16:creationId xmlns:a16="http://schemas.microsoft.com/office/drawing/2014/main" id="{0C85BBC6-E3B5-1CEB-7811-B5BC0EBC77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15537" y="1820136"/>
            <a:ext cx="731520" cy="731520"/>
          </a:xfrm>
          <a:prstGeom prst="rect">
            <a:avLst/>
          </a:prstGeom>
        </p:spPr>
      </p:pic>
      <p:pic>
        <p:nvPicPr>
          <p:cNvPr id="17" name="Graphic 16" descr="Badge 3 with solid fill">
            <a:extLst>
              <a:ext uri="{FF2B5EF4-FFF2-40B4-BE49-F238E27FC236}">
                <a16:creationId xmlns:a16="http://schemas.microsoft.com/office/drawing/2014/main" id="{87118563-163A-8352-6DA5-D734509E8B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5537" y="2551656"/>
            <a:ext cx="731520" cy="731520"/>
          </a:xfrm>
          <a:prstGeom prst="rect">
            <a:avLst/>
          </a:prstGeom>
        </p:spPr>
      </p:pic>
      <p:pic>
        <p:nvPicPr>
          <p:cNvPr id="19" name="Graphic 18" descr="Badge 4 with solid fill">
            <a:extLst>
              <a:ext uri="{FF2B5EF4-FFF2-40B4-BE49-F238E27FC236}">
                <a16:creationId xmlns:a16="http://schemas.microsoft.com/office/drawing/2014/main" id="{0687635A-28B5-6619-7482-95D6BCE6C2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15537" y="3283176"/>
            <a:ext cx="731520" cy="731520"/>
          </a:xfrm>
          <a:prstGeom prst="rect">
            <a:avLst/>
          </a:prstGeom>
        </p:spPr>
      </p:pic>
      <p:pic>
        <p:nvPicPr>
          <p:cNvPr id="21" name="Graphic 20" descr="Badge 5 with solid fill">
            <a:extLst>
              <a:ext uri="{FF2B5EF4-FFF2-40B4-BE49-F238E27FC236}">
                <a16:creationId xmlns:a16="http://schemas.microsoft.com/office/drawing/2014/main" id="{C1495A8E-5EF9-B171-346E-3BFF4912E0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5537" y="4014696"/>
            <a:ext cx="731520" cy="731520"/>
          </a:xfrm>
          <a:prstGeom prst="rect">
            <a:avLst/>
          </a:prstGeom>
        </p:spPr>
      </p:pic>
      <p:pic>
        <p:nvPicPr>
          <p:cNvPr id="23" name="Graphic 22" descr="Badge 6 with solid fill">
            <a:extLst>
              <a:ext uri="{FF2B5EF4-FFF2-40B4-BE49-F238E27FC236}">
                <a16:creationId xmlns:a16="http://schemas.microsoft.com/office/drawing/2014/main" id="{27CB843E-491D-A2C4-AD30-7A7D8B2FC03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09995" y="4746216"/>
            <a:ext cx="731520" cy="731520"/>
          </a:xfrm>
          <a:prstGeom prst="rect">
            <a:avLst/>
          </a:prstGeom>
        </p:spPr>
      </p:pic>
    </p:spTree>
    <p:extLst>
      <p:ext uri="{BB962C8B-B14F-4D97-AF65-F5344CB8AC3E}">
        <p14:creationId xmlns:p14="http://schemas.microsoft.com/office/powerpoint/2010/main" val="330684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4506-BBAA-8160-B7DC-FA42B0C6080E}"/>
              </a:ext>
            </a:extLst>
          </p:cNvPr>
          <p:cNvSpPr>
            <a:spLocks noGrp="1"/>
          </p:cNvSpPr>
          <p:nvPr>
            <p:ph type="title"/>
          </p:nvPr>
        </p:nvSpPr>
        <p:spPr/>
        <p:txBody>
          <a:bodyPr>
            <a:normAutofit/>
          </a:bodyPr>
          <a:lstStyle/>
          <a:p>
            <a:r>
              <a:rPr lang="en-US" sz="5000" dirty="0"/>
              <a:t>Missing Data on Priority Data Elements</a:t>
            </a:r>
          </a:p>
        </p:txBody>
      </p:sp>
      <p:graphicFrame>
        <p:nvGraphicFramePr>
          <p:cNvPr id="9" name="Content Placeholder 11" descr="Similar chart on missing priority data elements which include Gender Identity (11%), Profession or Discipline (11%) and Primary Role (13%)">
            <a:extLst>
              <a:ext uri="{FF2B5EF4-FFF2-40B4-BE49-F238E27FC236}">
                <a16:creationId xmlns:a16="http://schemas.microsoft.com/office/drawing/2014/main" id="{E8611878-00A2-39F4-55D7-FB634709E1DE}"/>
              </a:ext>
            </a:extLst>
          </p:cNvPr>
          <p:cNvGraphicFramePr>
            <a:graphicFrameLocks noGrp="1"/>
          </p:cNvGraphicFramePr>
          <p:nvPr>
            <p:ph idx="1"/>
            <p:extLst>
              <p:ext uri="{D42A27DB-BD31-4B8C-83A1-F6EECF244321}">
                <p14:modId xmlns:p14="http://schemas.microsoft.com/office/powerpoint/2010/main" val="1973676160"/>
              </p:ext>
            </p:extLst>
          </p:nvPr>
        </p:nvGraphicFramePr>
        <p:xfrm>
          <a:off x="544287" y="1010920"/>
          <a:ext cx="9666514" cy="53514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381ED88-5239-A276-633B-AB113F765C6E}"/>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3">
            <a:extLst>
              <a:ext uri="{FF2B5EF4-FFF2-40B4-BE49-F238E27FC236}">
                <a16:creationId xmlns:a16="http://schemas.microsoft.com/office/drawing/2014/main" id="{B8D2DCB2-97D1-3A0F-63EC-34EE45C1F768}"/>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D83105B-09C6-4089-8997-93B3ABD6B083}" type="slidenum">
              <a:rPr kumimoji="0" lang="en-US" sz="1600" b="0" i="0" u="none" strike="noStrike" kern="1200" cap="none" spc="0" normalizeH="0" baseline="0" noProof="0" smtClean="0">
                <a:ln>
                  <a:noFill/>
                </a:ln>
                <a:solidFill>
                  <a:prstClr val="white"/>
                </a:solidFill>
                <a:effectLst/>
                <a:uLnTx/>
                <a:uFillTx/>
                <a:latin typeface="Gotham Condensed Book"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white"/>
              </a:solidFill>
              <a:effectLst/>
              <a:uLnTx/>
              <a:uFillTx/>
              <a:latin typeface="Gotham Condensed Book" pitchFamily="50" charset="0"/>
              <a:ea typeface="+mn-ea"/>
              <a:cs typeface="+mn-cs"/>
            </a:endParaRPr>
          </a:p>
        </p:txBody>
      </p:sp>
      <p:graphicFrame>
        <p:nvGraphicFramePr>
          <p:cNvPr id="5" name="Table 5">
            <a:extLst>
              <a:ext uri="{FF2B5EF4-FFF2-40B4-BE49-F238E27FC236}">
                <a16:creationId xmlns:a16="http://schemas.microsoft.com/office/drawing/2014/main" id="{1C8E7A98-2FE9-6D8E-A256-84A85041D37D}"/>
              </a:ext>
            </a:extLst>
          </p:cNvPr>
          <p:cNvGraphicFramePr>
            <a:graphicFrameLocks noGrp="1"/>
          </p:cNvGraphicFramePr>
          <p:nvPr/>
        </p:nvGraphicFramePr>
        <p:xfrm>
          <a:off x="8387533" y="1243814"/>
          <a:ext cx="3760839" cy="365760"/>
        </p:xfrm>
        <a:graphic>
          <a:graphicData uri="http://schemas.openxmlformats.org/drawingml/2006/table">
            <a:tbl>
              <a:tblPr firstRow="1" bandRow="1">
                <a:tableStyleId>{5C22544A-7EE6-4342-B048-85BDC9FD1C3A}</a:tableStyleId>
              </a:tblPr>
              <a:tblGrid>
                <a:gridCol w="339213">
                  <a:extLst>
                    <a:ext uri="{9D8B030D-6E8A-4147-A177-3AD203B41FA5}">
                      <a16:colId xmlns:a16="http://schemas.microsoft.com/office/drawing/2014/main" val="3977972805"/>
                    </a:ext>
                  </a:extLst>
                </a:gridCol>
                <a:gridCol w="3421626">
                  <a:extLst>
                    <a:ext uri="{9D8B030D-6E8A-4147-A177-3AD203B41FA5}">
                      <a16:colId xmlns:a16="http://schemas.microsoft.com/office/drawing/2014/main" val="245627445"/>
                    </a:ext>
                  </a:extLst>
                </a:gridCol>
              </a:tblGrid>
              <a:tr h="338071">
                <a:tc>
                  <a:txBody>
                    <a:bodyPr/>
                    <a:lstStyle/>
                    <a:p>
                      <a:endParaRPr lang="en-US"/>
                    </a:p>
                  </a:txBody>
                  <a:tcPr/>
                </a:tc>
                <a:tc>
                  <a:txBody>
                    <a:bodyPr/>
                    <a:lstStyle/>
                    <a:p>
                      <a:r>
                        <a:rPr lang="en-US" dirty="0">
                          <a:solidFill>
                            <a:schemeClr val="tx1"/>
                          </a:solidFill>
                        </a:rPr>
                        <a:t>HAB Priority Data Elements</a:t>
                      </a:r>
                    </a:p>
                  </a:txBody>
                  <a:tcPr anchor="ctr">
                    <a:noFill/>
                  </a:tcPr>
                </a:tc>
                <a:extLst>
                  <a:ext uri="{0D108BD9-81ED-4DB2-BD59-A6C34878D82A}">
                    <a16:rowId xmlns:a16="http://schemas.microsoft.com/office/drawing/2014/main" val="4238741415"/>
                  </a:ext>
                </a:extLst>
              </a:tr>
            </a:tbl>
          </a:graphicData>
        </a:graphic>
      </p:graphicFrame>
      <p:graphicFrame>
        <p:nvGraphicFramePr>
          <p:cNvPr id="6" name="Chart 5" descr="Missing Data on Priority Data elements">
            <a:extLst>
              <a:ext uri="{FF2B5EF4-FFF2-40B4-BE49-F238E27FC236}">
                <a16:creationId xmlns:a16="http://schemas.microsoft.com/office/drawing/2014/main" id="{BB8DE056-82B0-4B49-9DB0-11C8833DE2DE}"/>
              </a:ext>
            </a:extLst>
          </p:cNvPr>
          <p:cNvGraphicFramePr>
            <a:graphicFrameLocks/>
          </p:cNvGraphicFramePr>
          <p:nvPr>
            <p:extLst>
              <p:ext uri="{D42A27DB-BD31-4B8C-83A1-F6EECF244321}">
                <p14:modId xmlns:p14="http://schemas.microsoft.com/office/powerpoint/2010/main" val="2056128991"/>
              </p:ext>
            </p:extLst>
          </p:nvPr>
        </p:nvGraphicFramePr>
        <p:xfrm>
          <a:off x="346510" y="1173163"/>
          <a:ext cx="11743890" cy="48522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156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0513-1220-F9FF-A134-C8B346E90343}"/>
              </a:ext>
            </a:extLst>
          </p:cNvPr>
          <p:cNvSpPr>
            <a:spLocks noGrp="1"/>
          </p:cNvSpPr>
          <p:nvPr>
            <p:ph type="title"/>
          </p:nvPr>
        </p:nvSpPr>
        <p:spPr>
          <a:xfrm>
            <a:off x="838200" y="0"/>
            <a:ext cx="10515600" cy="1325563"/>
          </a:xfrm>
        </p:spPr>
        <p:txBody>
          <a:bodyPr>
            <a:normAutofit/>
          </a:bodyPr>
          <a:lstStyle/>
          <a:p>
            <a:r>
              <a:rPr lang="en-US" sz="5000" dirty="0"/>
              <a:t>Profession/Discipline and Primary Role</a:t>
            </a:r>
          </a:p>
        </p:txBody>
      </p:sp>
      <p:sp>
        <p:nvSpPr>
          <p:cNvPr id="6" name="Slide Number Placeholder 3">
            <a:extLst>
              <a:ext uri="{FF2B5EF4-FFF2-40B4-BE49-F238E27FC236}">
                <a16:creationId xmlns:a16="http://schemas.microsoft.com/office/drawing/2014/main" id="{D3D1FD0C-AA0C-B442-1DE5-3FC789D0CD17}"/>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36F22171-4E32-153E-1A3A-15932C7894DC}"/>
              </a:ext>
            </a:extLst>
          </p:cNvPr>
          <p:cNvGraphicFramePr>
            <a:graphicFrameLocks noGrp="1"/>
          </p:cNvGraphicFramePr>
          <p:nvPr>
            <p:extLst>
              <p:ext uri="{D42A27DB-BD31-4B8C-83A1-F6EECF244321}">
                <p14:modId xmlns:p14="http://schemas.microsoft.com/office/powerpoint/2010/main" val="2678974593"/>
              </p:ext>
            </p:extLst>
          </p:nvPr>
        </p:nvGraphicFramePr>
        <p:xfrm>
          <a:off x="742663" y="1231638"/>
          <a:ext cx="10705534" cy="4394723"/>
        </p:xfrm>
        <a:graphic>
          <a:graphicData uri="http://schemas.openxmlformats.org/drawingml/2006/table">
            <a:tbl>
              <a:tblPr firstRow="1" bandRow="1">
                <a:tableStyleId>{5C22544A-7EE6-4342-B048-85BDC9FD1C3A}</a:tableStyleId>
              </a:tblPr>
              <a:tblGrid>
                <a:gridCol w="4297680">
                  <a:extLst>
                    <a:ext uri="{9D8B030D-6E8A-4147-A177-3AD203B41FA5}">
                      <a16:colId xmlns:a16="http://schemas.microsoft.com/office/drawing/2014/main" val="4290066820"/>
                    </a:ext>
                  </a:extLst>
                </a:gridCol>
                <a:gridCol w="822960">
                  <a:extLst>
                    <a:ext uri="{9D8B030D-6E8A-4147-A177-3AD203B41FA5}">
                      <a16:colId xmlns:a16="http://schemas.microsoft.com/office/drawing/2014/main" val="997382147"/>
                    </a:ext>
                  </a:extLst>
                </a:gridCol>
                <a:gridCol w="464254">
                  <a:extLst>
                    <a:ext uri="{9D8B030D-6E8A-4147-A177-3AD203B41FA5}">
                      <a16:colId xmlns:a16="http://schemas.microsoft.com/office/drawing/2014/main" val="2495802227"/>
                    </a:ext>
                  </a:extLst>
                </a:gridCol>
                <a:gridCol w="4297680">
                  <a:extLst>
                    <a:ext uri="{9D8B030D-6E8A-4147-A177-3AD203B41FA5}">
                      <a16:colId xmlns:a16="http://schemas.microsoft.com/office/drawing/2014/main" val="4196348297"/>
                    </a:ext>
                  </a:extLst>
                </a:gridCol>
                <a:gridCol w="822960">
                  <a:extLst>
                    <a:ext uri="{9D8B030D-6E8A-4147-A177-3AD203B41FA5}">
                      <a16:colId xmlns:a16="http://schemas.microsoft.com/office/drawing/2014/main" val="1041887175"/>
                    </a:ext>
                  </a:extLst>
                </a:gridCol>
              </a:tblGrid>
              <a:tr h="529484">
                <a:tc>
                  <a:txBody>
                    <a:bodyPr/>
                    <a:lstStyle/>
                    <a:p>
                      <a:pPr algn="ctr"/>
                      <a:r>
                        <a:rPr lang="en-US" sz="2400" dirty="0"/>
                        <a:t>Profession/Discipline</a:t>
                      </a:r>
                    </a:p>
                  </a:txBody>
                  <a:tcPr anchor="ctr"/>
                </a:tc>
                <a:tc>
                  <a:txBody>
                    <a:bodyPr/>
                    <a:lstStyle/>
                    <a:p>
                      <a:pPr algn="ctr"/>
                      <a:r>
                        <a:rPr lang="en-US" sz="2400" dirty="0"/>
                        <a:t>%</a:t>
                      </a:r>
                    </a:p>
                  </a:txBody>
                  <a:tcPr anchor="ctr"/>
                </a:tc>
                <a:tc>
                  <a:txBody>
                    <a:bodyPr/>
                    <a:lstStyle/>
                    <a:p>
                      <a:pPr algn="ctr"/>
                      <a:endParaRPr lang="en-US" sz="2400" dirty="0"/>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Primary Role</a:t>
                      </a:r>
                    </a:p>
                  </a:txBody>
                  <a:tcPr anchor="ctr"/>
                </a:tc>
                <a:tc>
                  <a:txBody>
                    <a:bodyPr/>
                    <a:lstStyle/>
                    <a:p>
                      <a:pPr algn="ctr"/>
                      <a:r>
                        <a:rPr lang="en-US" sz="2400" dirty="0"/>
                        <a:t>%</a:t>
                      </a:r>
                    </a:p>
                  </a:txBody>
                  <a:tcPr anchor="ctr"/>
                </a:tc>
                <a:extLst>
                  <a:ext uri="{0D108BD9-81ED-4DB2-BD59-A6C34878D82A}">
                    <a16:rowId xmlns:a16="http://schemas.microsoft.com/office/drawing/2014/main" val="374116369"/>
                  </a:ext>
                </a:extLst>
              </a:tr>
              <a:tr h="429471">
                <a:tc>
                  <a:txBody>
                    <a:bodyPr/>
                    <a:lstStyle/>
                    <a:p>
                      <a:r>
                        <a:rPr lang="en-US" sz="2000" dirty="0">
                          <a:latin typeface="+mn-lt"/>
                        </a:rPr>
                        <a:t>Social Worker or Case Manager</a:t>
                      </a:r>
                    </a:p>
                  </a:txBody>
                  <a:tcPr/>
                </a:tc>
                <a:tc>
                  <a:txBody>
                    <a:bodyPr/>
                    <a:lstStyle/>
                    <a:p>
                      <a:pPr algn="ctr"/>
                      <a:r>
                        <a:rPr lang="en-US" sz="2000" dirty="0">
                          <a:latin typeface="+mn-lt"/>
                        </a:rPr>
                        <a:t>14%</a:t>
                      </a:r>
                    </a:p>
                  </a:txBody>
                  <a:tcPr anchor="ctr"/>
                </a:tc>
                <a:tc>
                  <a:txBody>
                    <a:bodyPr/>
                    <a:lstStyle/>
                    <a:p>
                      <a:pPr algn="ctr"/>
                      <a:endParaRPr lang="en-US" sz="2000" dirty="0">
                        <a:latin typeface="+mj-lt"/>
                      </a:endParaRPr>
                    </a:p>
                  </a:txBody>
                  <a:tcPr anchor="ctr">
                    <a:solidFill>
                      <a:schemeClr val="accent6">
                        <a:lumMod val="20000"/>
                        <a:lumOff val="80000"/>
                      </a:schemeClr>
                    </a:solidFill>
                  </a:tcPr>
                </a:tc>
                <a:tc>
                  <a:txBody>
                    <a:bodyPr/>
                    <a:lstStyle/>
                    <a:p>
                      <a:r>
                        <a:rPr lang="en-US" sz="2000" dirty="0">
                          <a:solidFill>
                            <a:schemeClr val="tx1"/>
                          </a:solidFill>
                          <a:latin typeface="+mn-lt"/>
                        </a:rPr>
                        <a:t>Other</a:t>
                      </a:r>
                    </a:p>
                  </a:txBody>
                  <a:tcPr/>
                </a:tc>
                <a:tc>
                  <a:txBody>
                    <a:bodyPr/>
                    <a:lstStyle/>
                    <a:p>
                      <a:pPr algn="ctr"/>
                      <a:r>
                        <a:rPr lang="en-US" sz="2000" dirty="0">
                          <a:solidFill>
                            <a:schemeClr val="tx1"/>
                          </a:solidFill>
                          <a:latin typeface="+mn-lt"/>
                        </a:rPr>
                        <a:t>15%</a:t>
                      </a:r>
                    </a:p>
                  </a:txBody>
                  <a:tcPr anchor="ctr"/>
                </a:tc>
                <a:extLst>
                  <a:ext uri="{0D108BD9-81ED-4DB2-BD59-A6C34878D82A}">
                    <a16:rowId xmlns:a16="http://schemas.microsoft.com/office/drawing/2014/main" val="3526373765"/>
                  </a:ext>
                </a:extLst>
              </a:tr>
              <a:tr h="429471">
                <a:tc>
                  <a:txBody>
                    <a:bodyPr/>
                    <a:lstStyle/>
                    <a:p>
                      <a:r>
                        <a:rPr lang="en-US" sz="2000" dirty="0">
                          <a:latin typeface="+mn-lt"/>
                        </a:rPr>
                        <a:t>Nurse Professional (non-prescriber)</a:t>
                      </a:r>
                    </a:p>
                  </a:txBody>
                  <a:tcPr/>
                </a:tc>
                <a:tc>
                  <a:txBody>
                    <a:bodyPr/>
                    <a:lstStyle/>
                    <a:p>
                      <a:pPr algn="ctr"/>
                      <a:r>
                        <a:rPr lang="en-US" sz="2000" dirty="0">
                          <a:latin typeface="+mn-lt"/>
                        </a:rPr>
                        <a:t>13%</a:t>
                      </a:r>
                    </a:p>
                  </a:txBody>
                  <a:tcPr anchor="ctr"/>
                </a:tc>
                <a:tc>
                  <a:txBody>
                    <a:bodyPr/>
                    <a:lstStyle/>
                    <a:p>
                      <a:pPr algn="ctr"/>
                      <a:endParaRPr lang="en-US" sz="2000" dirty="0">
                        <a:latin typeface="+mj-lt"/>
                      </a:endParaRPr>
                    </a:p>
                  </a:txBody>
                  <a:tcPr anchor="ctr">
                    <a:solidFill>
                      <a:schemeClr val="accent6">
                        <a:lumMod val="20000"/>
                        <a:lumOff val="80000"/>
                      </a:schemeClr>
                    </a:solidFill>
                  </a:tcPr>
                </a:tc>
                <a:tc>
                  <a:txBody>
                    <a:bodyPr/>
                    <a:lstStyle/>
                    <a:p>
                      <a:r>
                        <a:rPr lang="en-US" sz="2000" dirty="0">
                          <a:latin typeface="+mn-lt"/>
                        </a:rPr>
                        <a:t>Care Provider/Clinician (non-prescriber)</a:t>
                      </a:r>
                    </a:p>
                  </a:txBody>
                  <a:tcPr/>
                </a:tc>
                <a:tc>
                  <a:txBody>
                    <a:bodyPr/>
                    <a:lstStyle/>
                    <a:p>
                      <a:pPr algn="ctr"/>
                      <a:r>
                        <a:rPr lang="en-US" sz="2000" dirty="0">
                          <a:latin typeface="+mn-lt"/>
                        </a:rPr>
                        <a:t>13%</a:t>
                      </a:r>
                    </a:p>
                  </a:txBody>
                  <a:tcPr anchor="ctr"/>
                </a:tc>
                <a:extLst>
                  <a:ext uri="{0D108BD9-81ED-4DB2-BD59-A6C34878D82A}">
                    <a16:rowId xmlns:a16="http://schemas.microsoft.com/office/drawing/2014/main" val="1218354836"/>
                  </a:ext>
                </a:extLst>
              </a:tr>
              <a:tr h="429471">
                <a:tc>
                  <a:txBody>
                    <a:bodyPr/>
                    <a:lstStyle/>
                    <a:p>
                      <a:r>
                        <a:rPr lang="en-US" sz="2000" dirty="0">
                          <a:latin typeface="+mn-lt"/>
                        </a:rPr>
                        <a:t>Other Public Health Professional</a:t>
                      </a:r>
                    </a:p>
                  </a:txBody>
                  <a:tcPr/>
                </a:tc>
                <a:tc>
                  <a:txBody>
                    <a:bodyPr/>
                    <a:lstStyle/>
                    <a:p>
                      <a:pPr algn="ctr"/>
                      <a:r>
                        <a:rPr lang="en-US" sz="2000" dirty="0">
                          <a:latin typeface="+mn-lt"/>
                        </a:rPr>
                        <a:t>12%</a:t>
                      </a:r>
                    </a:p>
                  </a:txBody>
                  <a:tcPr anchor="ctr"/>
                </a:tc>
                <a:tc>
                  <a:txBody>
                    <a:bodyPr/>
                    <a:lstStyle/>
                    <a:p>
                      <a:pPr algn="ctr"/>
                      <a:endParaRPr lang="en-US" sz="2000" dirty="0">
                        <a:latin typeface="+mj-lt"/>
                      </a:endParaRPr>
                    </a:p>
                  </a:txBody>
                  <a:tcPr anchor="ctr">
                    <a:solidFill>
                      <a:schemeClr val="accent6">
                        <a:lumMod val="20000"/>
                        <a:lumOff val="80000"/>
                      </a:schemeClr>
                    </a:solidFill>
                  </a:tcPr>
                </a:tc>
                <a:tc>
                  <a:txBody>
                    <a:bodyPr/>
                    <a:lstStyle/>
                    <a:p>
                      <a:r>
                        <a:rPr lang="en-US" sz="2000" dirty="0">
                          <a:latin typeface="+mn-lt"/>
                        </a:rPr>
                        <a:t>Case Manager</a:t>
                      </a:r>
                    </a:p>
                  </a:txBody>
                  <a:tcPr/>
                </a:tc>
                <a:tc>
                  <a:txBody>
                    <a:bodyPr/>
                    <a:lstStyle/>
                    <a:p>
                      <a:pPr algn="ctr"/>
                      <a:r>
                        <a:rPr lang="en-US" sz="2000" dirty="0">
                          <a:latin typeface="+mn-lt"/>
                        </a:rPr>
                        <a:t>12%</a:t>
                      </a:r>
                    </a:p>
                  </a:txBody>
                  <a:tcPr anchor="ctr"/>
                </a:tc>
                <a:extLst>
                  <a:ext uri="{0D108BD9-81ED-4DB2-BD59-A6C34878D82A}">
                    <a16:rowId xmlns:a16="http://schemas.microsoft.com/office/drawing/2014/main" val="1004318142"/>
                  </a:ext>
                </a:extLst>
              </a:tr>
              <a:tr h="429471">
                <a:tc>
                  <a:txBody>
                    <a:bodyPr/>
                    <a:lstStyle/>
                    <a:p>
                      <a:r>
                        <a:rPr lang="en-US" sz="2000" dirty="0">
                          <a:latin typeface="+mn-lt"/>
                        </a:rPr>
                        <a:t>Physician</a:t>
                      </a:r>
                    </a:p>
                  </a:txBody>
                  <a:tcPr/>
                </a:tc>
                <a:tc>
                  <a:txBody>
                    <a:bodyPr/>
                    <a:lstStyle/>
                    <a:p>
                      <a:pPr algn="ctr"/>
                      <a:r>
                        <a:rPr lang="en-US" sz="2000" dirty="0">
                          <a:latin typeface="+mn-lt"/>
                        </a:rPr>
                        <a:t>10%</a:t>
                      </a:r>
                    </a:p>
                  </a:txBody>
                  <a:tcPr anchor="ctr"/>
                </a:tc>
                <a:tc>
                  <a:txBody>
                    <a:bodyPr/>
                    <a:lstStyle/>
                    <a:p>
                      <a:pPr algn="ctr"/>
                      <a:endParaRPr lang="en-US" sz="2000" dirty="0">
                        <a:latin typeface="+mj-lt"/>
                      </a:endParaRPr>
                    </a:p>
                  </a:txBody>
                  <a:tcPr anchor="ctr">
                    <a:solidFill>
                      <a:schemeClr val="accent6">
                        <a:lumMod val="20000"/>
                        <a:lumOff val="80000"/>
                      </a:schemeClr>
                    </a:solidFill>
                  </a:tcPr>
                </a:tc>
                <a:tc>
                  <a:txBody>
                    <a:bodyPr/>
                    <a:lstStyle/>
                    <a:p>
                      <a:r>
                        <a:rPr lang="en-US" sz="2000" dirty="0">
                          <a:solidFill>
                            <a:srgbClr val="C00000"/>
                          </a:solidFill>
                          <a:latin typeface="+mn-lt"/>
                        </a:rPr>
                        <a:t>Missing</a:t>
                      </a:r>
                    </a:p>
                  </a:txBody>
                  <a:tcPr/>
                </a:tc>
                <a:tc>
                  <a:txBody>
                    <a:bodyPr/>
                    <a:lstStyle/>
                    <a:p>
                      <a:pPr algn="ctr"/>
                      <a:r>
                        <a:rPr lang="en-US" sz="2000" dirty="0">
                          <a:solidFill>
                            <a:srgbClr val="C00000"/>
                          </a:solidFill>
                          <a:latin typeface="+mn-lt"/>
                        </a:rPr>
                        <a:t>11%</a:t>
                      </a:r>
                    </a:p>
                  </a:txBody>
                  <a:tcPr anchor="ctr"/>
                </a:tc>
                <a:extLst>
                  <a:ext uri="{0D108BD9-81ED-4DB2-BD59-A6C34878D82A}">
                    <a16:rowId xmlns:a16="http://schemas.microsoft.com/office/drawing/2014/main" val="2065156224"/>
                  </a:ext>
                </a:extLst>
              </a:tr>
              <a:tr h="429471">
                <a:tc>
                  <a:txBody>
                    <a:bodyPr/>
                    <a:lstStyle/>
                    <a:p>
                      <a:r>
                        <a:rPr lang="en-US" sz="2000" dirty="0">
                          <a:solidFill>
                            <a:srgbClr val="C00000"/>
                          </a:solidFill>
                          <a:latin typeface="+mn-lt"/>
                        </a:rPr>
                        <a:t>Missing</a:t>
                      </a:r>
                    </a:p>
                  </a:txBody>
                  <a:tcPr/>
                </a:tc>
                <a:tc>
                  <a:txBody>
                    <a:bodyPr/>
                    <a:lstStyle/>
                    <a:p>
                      <a:pPr algn="ctr"/>
                      <a:r>
                        <a:rPr lang="en-US" sz="2000" dirty="0">
                          <a:solidFill>
                            <a:srgbClr val="C00000"/>
                          </a:solidFill>
                          <a:latin typeface="+mn-lt"/>
                        </a:rPr>
                        <a:t>9%</a:t>
                      </a:r>
                    </a:p>
                  </a:txBody>
                  <a:tcPr anchor="ctr"/>
                </a:tc>
                <a:tc>
                  <a:txBody>
                    <a:bodyPr/>
                    <a:lstStyle/>
                    <a:p>
                      <a:pPr algn="ctr"/>
                      <a:endParaRPr lang="en-US" sz="2000" dirty="0">
                        <a:latin typeface="+mj-lt"/>
                      </a:endParaRPr>
                    </a:p>
                  </a:txBody>
                  <a:tcPr anchor="ctr">
                    <a:solidFill>
                      <a:schemeClr val="accent6">
                        <a:lumMod val="20000"/>
                        <a:lumOff val="80000"/>
                      </a:schemeClr>
                    </a:solidFill>
                  </a:tcPr>
                </a:tc>
                <a:tc>
                  <a:txBody>
                    <a:bodyPr/>
                    <a:lstStyle/>
                    <a:p>
                      <a:r>
                        <a:rPr lang="en-US" sz="2000" dirty="0">
                          <a:latin typeface="+mn-lt"/>
                        </a:rPr>
                        <a:t>Student/Graduate Student</a:t>
                      </a:r>
                    </a:p>
                  </a:txBody>
                  <a:tcPr/>
                </a:tc>
                <a:tc>
                  <a:txBody>
                    <a:bodyPr/>
                    <a:lstStyle/>
                    <a:p>
                      <a:pPr algn="ctr"/>
                      <a:r>
                        <a:rPr lang="en-US" sz="2000" dirty="0">
                          <a:latin typeface="+mn-lt"/>
                        </a:rPr>
                        <a:t>10%</a:t>
                      </a:r>
                    </a:p>
                  </a:txBody>
                  <a:tcPr anchor="ctr"/>
                </a:tc>
                <a:extLst>
                  <a:ext uri="{0D108BD9-81ED-4DB2-BD59-A6C34878D82A}">
                    <a16:rowId xmlns:a16="http://schemas.microsoft.com/office/drawing/2014/main" val="4091422447"/>
                  </a:ext>
                </a:extLst>
              </a:tr>
              <a:tr h="429471">
                <a:tc>
                  <a:txBody>
                    <a:bodyPr/>
                    <a:lstStyle/>
                    <a:p>
                      <a:r>
                        <a:rPr lang="en-US" sz="2000" dirty="0">
                          <a:solidFill>
                            <a:schemeClr val="tx1"/>
                          </a:solidFill>
                          <a:latin typeface="+mn-lt"/>
                        </a:rPr>
                        <a:t>Other non-clinical professional</a:t>
                      </a:r>
                    </a:p>
                  </a:txBody>
                  <a:tcPr/>
                </a:tc>
                <a:tc>
                  <a:txBody>
                    <a:bodyPr/>
                    <a:lstStyle/>
                    <a:p>
                      <a:pPr algn="ctr"/>
                      <a:r>
                        <a:rPr lang="en-US" sz="2000" dirty="0">
                          <a:latin typeface="+mn-lt"/>
                        </a:rPr>
                        <a:t>9%</a:t>
                      </a:r>
                    </a:p>
                  </a:txBody>
                  <a:tcPr anchor="ctr"/>
                </a:tc>
                <a:tc>
                  <a:txBody>
                    <a:bodyPr/>
                    <a:lstStyle/>
                    <a:p>
                      <a:pPr algn="ctr"/>
                      <a:endParaRPr lang="en-US" sz="2000" dirty="0">
                        <a:latin typeface="+mj-lt"/>
                      </a:endParaRPr>
                    </a:p>
                  </a:txBody>
                  <a:tcPr anchor="ctr">
                    <a:solidFill>
                      <a:schemeClr val="accent6">
                        <a:lumMod val="20000"/>
                        <a:lumOff val="80000"/>
                      </a:schemeClr>
                    </a:solidFill>
                  </a:tcPr>
                </a:tc>
                <a:tc>
                  <a:txBody>
                    <a:bodyPr/>
                    <a:lstStyle/>
                    <a:p>
                      <a:r>
                        <a:rPr lang="en-US" sz="2000" dirty="0">
                          <a:latin typeface="+mn-lt"/>
                        </a:rPr>
                        <a:t>Administrator</a:t>
                      </a:r>
                    </a:p>
                  </a:txBody>
                  <a:tcPr/>
                </a:tc>
                <a:tc>
                  <a:txBody>
                    <a:bodyPr/>
                    <a:lstStyle/>
                    <a:p>
                      <a:pPr algn="ctr"/>
                      <a:r>
                        <a:rPr lang="en-US" sz="2000" dirty="0">
                          <a:latin typeface="+mn-lt"/>
                        </a:rPr>
                        <a:t>9%</a:t>
                      </a:r>
                    </a:p>
                  </a:txBody>
                  <a:tcPr anchor="ctr"/>
                </a:tc>
                <a:extLst>
                  <a:ext uri="{0D108BD9-81ED-4DB2-BD59-A6C34878D82A}">
                    <a16:rowId xmlns:a16="http://schemas.microsoft.com/office/drawing/2014/main" val="3361765582"/>
                  </a:ext>
                </a:extLst>
              </a:tr>
              <a:tr h="429471">
                <a:tc>
                  <a:txBody>
                    <a:bodyPr/>
                    <a:lstStyle/>
                    <a:p>
                      <a:r>
                        <a:rPr lang="en-US" sz="2000" dirty="0">
                          <a:latin typeface="+mn-lt"/>
                        </a:rPr>
                        <a:t>Community Health Worker</a:t>
                      </a:r>
                    </a:p>
                  </a:txBody>
                  <a:tcPr/>
                </a:tc>
                <a:tc>
                  <a:txBody>
                    <a:bodyPr/>
                    <a:lstStyle/>
                    <a:p>
                      <a:pPr algn="ctr"/>
                      <a:r>
                        <a:rPr lang="en-US" sz="2000" dirty="0">
                          <a:latin typeface="+mn-lt"/>
                        </a:rPr>
                        <a:t>7%</a:t>
                      </a:r>
                    </a:p>
                  </a:txBody>
                  <a:tcPr anchor="ctr"/>
                </a:tc>
                <a:tc>
                  <a:txBody>
                    <a:bodyPr/>
                    <a:lstStyle/>
                    <a:p>
                      <a:pPr algn="ctr"/>
                      <a:endParaRPr lang="en-US" sz="2000" dirty="0">
                        <a:latin typeface="+mj-lt"/>
                      </a:endParaRPr>
                    </a:p>
                  </a:txBody>
                  <a:tcPr anchor="ctr">
                    <a:solidFill>
                      <a:schemeClr val="accent6">
                        <a:lumMod val="20000"/>
                        <a:lumOff val="80000"/>
                      </a:schemeClr>
                    </a:solidFill>
                  </a:tcPr>
                </a:tc>
                <a:tc>
                  <a:txBody>
                    <a:bodyPr/>
                    <a:lstStyle/>
                    <a:p>
                      <a:r>
                        <a:rPr lang="en-US" sz="2000" dirty="0">
                          <a:latin typeface="+mn-lt"/>
                        </a:rPr>
                        <a:t>Care Provider/Clinician (prescriber)</a:t>
                      </a:r>
                    </a:p>
                  </a:txBody>
                  <a:tcPr/>
                </a:tc>
                <a:tc>
                  <a:txBody>
                    <a:bodyPr/>
                    <a:lstStyle/>
                    <a:p>
                      <a:pPr algn="ctr"/>
                      <a:r>
                        <a:rPr lang="en-US" sz="2000" dirty="0">
                          <a:latin typeface="+mn-lt"/>
                        </a:rPr>
                        <a:t>9%</a:t>
                      </a:r>
                    </a:p>
                  </a:txBody>
                  <a:tcPr anchor="ctr"/>
                </a:tc>
                <a:extLst>
                  <a:ext uri="{0D108BD9-81ED-4DB2-BD59-A6C34878D82A}">
                    <a16:rowId xmlns:a16="http://schemas.microsoft.com/office/drawing/2014/main" val="1621432081"/>
                  </a:ext>
                </a:extLst>
              </a:tr>
              <a:tr h="429471">
                <a:tc>
                  <a:txBody>
                    <a:bodyPr/>
                    <a:lstStyle/>
                    <a:p>
                      <a:r>
                        <a:rPr lang="en-US" sz="2000" dirty="0">
                          <a:latin typeface="+mn-lt"/>
                        </a:rPr>
                        <a:t>Nurse Professional (prescriber)</a:t>
                      </a:r>
                    </a:p>
                  </a:txBody>
                  <a:tcPr/>
                </a:tc>
                <a:tc>
                  <a:txBody>
                    <a:bodyPr/>
                    <a:lstStyle/>
                    <a:p>
                      <a:pPr algn="ctr"/>
                      <a:r>
                        <a:rPr lang="en-US" sz="2000" dirty="0">
                          <a:latin typeface="+mn-lt"/>
                        </a:rPr>
                        <a:t>5%</a:t>
                      </a:r>
                    </a:p>
                  </a:txBody>
                  <a:tcPr anchor="ctr"/>
                </a:tc>
                <a:tc>
                  <a:txBody>
                    <a:bodyPr/>
                    <a:lstStyle/>
                    <a:p>
                      <a:pPr algn="ctr"/>
                      <a:endParaRPr lang="en-US" sz="2000" dirty="0">
                        <a:latin typeface="+mj-lt"/>
                      </a:endParaRPr>
                    </a:p>
                  </a:txBody>
                  <a:tcPr anchor="ctr">
                    <a:solidFill>
                      <a:schemeClr val="accent6">
                        <a:lumMod val="20000"/>
                        <a:lumOff val="80000"/>
                      </a:schemeClr>
                    </a:solidFill>
                  </a:tcPr>
                </a:tc>
                <a:tc>
                  <a:txBody>
                    <a:bodyPr/>
                    <a:lstStyle/>
                    <a:p>
                      <a:r>
                        <a:rPr lang="en-US" sz="2000" dirty="0">
                          <a:latin typeface="+mn-lt"/>
                        </a:rPr>
                        <a:t>Client/Patient Educator</a:t>
                      </a:r>
                    </a:p>
                  </a:txBody>
                  <a:tcPr/>
                </a:tc>
                <a:tc>
                  <a:txBody>
                    <a:bodyPr/>
                    <a:lstStyle/>
                    <a:p>
                      <a:pPr algn="ctr"/>
                      <a:r>
                        <a:rPr lang="en-US" sz="2000" dirty="0">
                          <a:latin typeface="+mn-lt"/>
                        </a:rPr>
                        <a:t>5%</a:t>
                      </a:r>
                    </a:p>
                  </a:txBody>
                  <a:tcPr anchor="ctr"/>
                </a:tc>
                <a:extLst>
                  <a:ext uri="{0D108BD9-81ED-4DB2-BD59-A6C34878D82A}">
                    <a16:rowId xmlns:a16="http://schemas.microsoft.com/office/drawing/2014/main" val="4147383056"/>
                  </a:ext>
                </a:extLst>
              </a:tr>
              <a:tr h="429471">
                <a:tc>
                  <a:txBody>
                    <a:bodyPr/>
                    <a:lstStyle/>
                    <a:p>
                      <a:r>
                        <a:rPr lang="en-US" sz="2000" dirty="0">
                          <a:latin typeface="+mn-lt"/>
                        </a:rPr>
                        <a:t>Pharmacist</a:t>
                      </a:r>
                    </a:p>
                  </a:txBody>
                  <a:tcPr/>
                </a:tc>
                <a:tc>
                  <a:txBody>
                    <a:bodyPr/>
                    <a:lstStyle/>
                    <a:p>
                      <a:pPr algn="ctr"/>
                      <a:r>
                        <a:rPr lang="en-US" sz="2000" dirty="0">
                          <a:latin typeface="+mn-lt"/>
                        </a:rPr>
                        <a:t>5%</a:t>
                      </a:r>
                    </a:p>
                  </a:txBody>
                  <a:tcPr anchor="ctr"/>
                </a:tc>
                <a:tc>
                  <a:txBody>
                    <a:bodyPr/>
                    <a:lstStyle/>
                    <a:p>
                      <a:pPr algn="ctr"/>
                      <a:endParaRPr lang="en-US" sz="2000" dirty="0">
                        <a:latin typeface="+mj-lt"/>
                      </a:endParaRPr>
                    </a:p>
                  </a:txBody>
                  <a:tcPr anchor="ctr">
                    <a:solidFill>
                      <a:schemeClr val="accent6">
                        <a:lumMod val="20000"/>
                        <a:lumOff val="80000"/>
                      </a:schemeClr>
                    </a:solidFill>
                  </a:tcPr>
                </a:tc>
                <a:tc>
                  <a:txBody>
                    <a:bodyPr/>
                    <a:lstStyle/>
                    <a:p>
                      <a:endParaRPr lang="en-US" sz="2000" dirty="0">
                        <a:latin typeface="+mn-lt"/>
                      </a:endParaRPr>
                    </a:p>
                  </a:txBody>
                  <a:tcPr/>
                </a:tc>
                <a:tc>
                  <a:txBody>
                    <a:bodyPr/>
                    <a:lstStyle/>
                    <a:p>
                      <a:pPr algn="ctr"/>
                      <a:endParaRPr lang="en-US" sz="2000" dirty="0">
                        <a:latin typeface="+mj-lt"/>
                      </a:endParaRPr>
                    </a:p>
                  </a:txBody>
                  <a:tcPr anchor="ctr"/>
                </a:tc>
                <a:extLst>
                  <a:ext uri="{0D108BD9-81ED-4DB2-BD59-A6C34878D82A}">
                    <a16:rowId xmlns:a16="http://schemas.microsoft.com/office/drawing/2014/main" val="1287354793"/>
                  </a:ext>
                </a:extLst>
              </a:tr>
            </a:tbl>
          </a:graphicData>
        </a:graphic>
      </p:graphicFrame>
    </p:spTree>
    <p:extLst>
      <p:ext uri="{BB962C8B-B14F-4D97-AF65-F5344CB8AC3E}">
        <p14:creationId xmlns:p14="http://schemas.microsoft.com/office/powerpoint/2010/main" val="119975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99679D-698A-EEEF-0553-D0335E3DF6AE}"/>
              </a:ext>
            </a:extLst>
          </p:cNvPr>
          <p:cNvSpPr>
            <a:spLocks noGrp="1"/>
          </p:cNvSpPr>
          <p:nvPr>
            <p:ph type="title"/>
          </p:nvPr>
        </p:nvSpPr>
        <p:spPr>
          <a:xfrm>
            <a:off x="394064" y="-28577"/>
            <a:ext cx="11592165" cy="1325563"/>
          </a:xfrm>
        </p:spPr>
        <p:txBody>
          <a:bodyPr>
            <a:noAutofit/>
          </a:bodyPr>
          <a:lstStyle/>
          <a:p>
            <a:r>
              <a:rPr lang="en-US" sz="5000" dirty="0"/>
              <a:t>Understanding Barriers to Requiring Data</a:t>
            </a:r>
          </a:p>
        </p:txBody>
      </p:sp>
      <p:sp>
        <p:nvSpPr>
          <p:cNvPr id="4" name="Slide Number Placeholder 3">
            <a:extLst>
              <a:ext uri="{FF2B5EF4-FFF2-40B4-BE49-F238E27FC236}">
                <a16:creationId xmlns:a16="http://schemas.microsoft.com/office/drawing/2014/main" id="{4E4A8D90-7582-CD10-81F0-BBE13DCFF43E}"/>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D83105B-09C6-4089-8997-93B3ABD6B083}" type="slidenum">
              <a:rPr kumimoji="0" lang="en-US" sz="1600" b="0" i="0" u="none" strike="noStrike" kern="1200" cap="none" spc="0" normalizeH="0" baseline="0" noProof="0" smtClean="0">
                <a:ln>
                  <a:noFill/>
                </a:ln>
                <a:solidFill>
                  <a:prstClr val="white"/>
                </a:solidFill>
                <a:effectLst/>
                <a:uLnTx/>
                <a:uFillTx/>
                <a:latin typeface="Gotham Condensed Book"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solidFill>
              <a:effectLst/>
              <a:uLnTx/>
              <a:uFillTx/>
              <a:latin typeface="Gotham Condensed Book" pitchFamily="50" charset="0"/>
              <a:ea typeface="+mn-ea"/>
              <a:cs typeface="+mn-cs"/>
            </a:endParaRPr>
          </a:p>
        </p:txBody>
      </p:sp>
      <p:graphicFrame>
        <p:nvGraphicFramePr>
          <p:cNvPr id="2" name="Table 2">
            <a:extLst>
              <a:ext uri="{FF2B5EF4-FFF2-40B4-BE49-F238E27FC236}">
                <a16:creationId xmlns:a16="http://schemas.microsoft.com/office/drawing/2014/main" id="{8B95AE19-B03B-12BD-FE8E-256F4DE1D8A6}"/>
              </a:ext>
            </a:extLst>
          </p:cNvPr>
          <p:cNvGraphicFramePr>
            <a:graphicFrameLocks noGrp="1"/>
          </p:cNvGraphicFramePr>
          <p:nvPr>
            <p:extLst>
              <p:ext uri="{D42A27DB-BD31-4B8C-83A1-F6EECF244321}">
                <p14:modId xmlns:p14="http://schemas.microsoft.com/office/powerpoint/2010/main" val="2430531812"/>
              </p:ext>
            </p:extLst>
          </p:nvPr>
        </p:nvGraphicFramePr>
        <p:xfrm>
          <a:off x="824592" y="1482848"/>
          <a:ext cx="10542816" cy="4047236"/>
        </p:xfrm>
        <a:graphic>
          <a:graphicData uri="http://schemas.openxmlformats.org/drawingml/2006/table">
            <a:tbl>
              <a:tblPr firstRow="1" bandRow="1">
                <a:tableStyleId>{5C22544A-7EE6-4342-B048-85BDC9FD1C3A}</a:tableStyleId>
              </a:tblPr>
              <a:tblGrid>
                <a:gridCol w="4794543">
                  <a:extLst>
                    <a:ext uri="{9D8B030D-6E8A-4147-A177-3AD203B41FA5}">
                      <a16:colId xmlns:a16="http://schemas.microsoft.com/office/drawing/2014/main" val="1985694426"/>
                    </a:ext>
                  </a:extLst>
                </a:gridCol>
                <a:gridCol w="5748273">
                  <a:extLst>
                    <a:ext uri="{9D8B030D-6E8A-4147-A177-3AD203B41FA5}">
                      <a16:colId xmlns:a16="http://schemas.microsoft.com/office/drawing/2014/main" val="4070537996"/>
                    </a:ext>
                  </a:extLst>
                </a:gridCol>
              </a:tblGrid>
              <a:tr h="710183">
                <a:tc>
                  <a:txBody>
                    <a:bodyPr/>
                    <a:lstStyle/>
                    <a:p>
                      <a:pPr algn="ctr"/>
                      <a:r>
                        <a:rPr lang="en-US" sz="2800" dirty="0"/>
                        <a:t>Barrier</a:t>
                      </a:r>
                    </a:p>
                  </a:txBody>
                  <a:tcPr anchor="ctr"/>
                </a:tc>
                <a:tc>
                  <a:txBody>
                    <a:bodyPr/>
                    <a:lstStyle/>
                    <a:p>
                      <a:pPr algn="ctr"/>
                      <a:r>
                        <a:rPr lang="en-US" sz="2800" dirty="0"/>
                        <a:t>Solution</a:t>
                      </a:r>
                    </a:p>
                  </a:txBody>
                  <a:tcPr anchor="ctr"/>
                </a:tc>
                <a:extLst>
                  <a:ext uri="{0D108BD9-81ED-4DB2-BD59-A6C34878D82A}">
                    <a16:rowId xmlns:a16="http://schemas.microsoft.com/office/drawing/2014/main" val="2299010835"/>
                  </a:ext>
                </a:extLst>
              </a:tr>
              <a:tr h="13318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AETCs may not want to require participants to report any sensitive personal information.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Participants can </a:t>
                      </a:r>
                      <a:r>
                        <a:rPr lang="en-US" sz="2000" b="1" dirty="0">
                          <a:solidFill>
                            <a:srgbClr val="002060"/>
                          </a:solidFill>
                        </a:rPr>
                        <a:t>select “Choose not to disclose” </a:t>
                      </a:r>
                      <a:r>
                        <a:rPr lang="en-US" sz="2000" dirty="0"/>
                        <a:t>for race, ethnicity, and gender, and still be included in complete data.</a:t>
                      </a:r>
                    </a:p>
                  </a:txBody>
                  <a:tcPr anchor="ctr">
                    <a:solidFill>
                      <a:schemeClr val="accent5"/>
                    </a:solidFill>
                  </a:tcPr>
                </a:tc>
                <a:extLst>
                  <a:ext uri="{0D108BD9-81ED-4DB2-BD59-A6C34878D82A}">
                    <a16:rowId xmlns:a16="http://schemas.microsoft.com/office/drawing/2014/main" val="2864671711"/>
                  </a:ext>
                </a:extLst>
              </a:tr>
              <a:tr h="20052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AETCs may feel it is a burden to participants to complete all required fields.</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Based on the Data Practices Survey data, most AETCs have easy processes to complete the PIF and update it only if needed, and there are only six priority data elements for HAB. </a:t>
                      </a:r>
                      <a:r>
                        <a:rPr lang="en-US" sz="2000" b="1" dirty="0">
                          <a:solidFill>
                            <a:srgbClr val="002060"/>
                          </a:solidFill>
                        </a:rPr>
                        <a:t>The burden to participants is low compared to the benefits of having complete data!</a:t>
                      </a:r>
                    </a:p>
                  </a:txBody>
                  <a:tcPr anchor="ctr">
                    <a:solidFill>
                      <a:schemeClr val="accent5"/>
                    </a:solidFill>
                  </a:tcPr>
                </a:tc>
                <a:extLst>
                  <a:ext uri="{0D108BD9-81ED-4DB2-BD59-A6C34878D82A}">
                    <a16:rowId xmlns:a16="http://schemas.microsoft.com/office/drawing/2014/main" val="882005388"/>
                  </a:ext>
                </a:extLst>
              </a:tr>
            </a:tbl>
          </a:graphicData>
        </a:graphic>
      </p:graphicFrame>
    </p:spTree>
    <p:extLst>
      <p:ext uri="{BB962C8B-B14F-4D97-AF65-F5344CB8AC3E}">
        <p14:creationId xmlns:p14="http://schemas.microsoft.com/office/powerpoint/2010/main" val="174366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327151"/>
            <a:ext cx="10515600" cy="1352548"/>
          </a:xfrm>
        </p:spPr>
        <p:txBody>
          <a:bodyPr>
            <a:normAutofit fontScale="90000"/>
          </a:bodyPr>
          <a:lstStyle/>
          <a:p>
            <a:pPr algn="ctr"/>
            <a:r>
              <a:rPr lang="en-US" sz="5000" dirty="0">
                <a:solidFill>
                  <a:srgbClr val="FFFFFF"/>
                </a:solidFill>
              </a:rPr>
              <a:t>Data </a:t>
            </a:r>
            <a:r>
              <a:rPr lang="en-US" sz="5600" dirty="0">
                <a:solidFill>
                  <a:srgbClr val="FFFFFF"/>
                </a:solidFill>
              </a:rPr>
              <a:t>Quality</a:t>
            </a:r>
            <a:r>
              <a:rPr lang="en-US" sz="5000" dirty="0">
                <a:solidFill>
                  <a:srgbClr val="FFFFFF"/>
                </a:solidFill>
              </a:rPr>
              <a:t> Workshop</a:t>
            </a:r>
            <a:br>
              <a:rPr lang="en-US" sz="6200" dirty="0">
                <a:solidFill>
                  <a:srgbClr val="FFFFFF"/>
                </a:solidFill>
              </a:rPr>
            </a:br>
            <a:br>
              <a:rPr lang="en-US" sz="6200" dirty="0">
                <a:solidFill>
                  <a:srgbClr val="FFFFFF"/>
                </a:solidFill>
              </a:rPr>
            </a:br>
            <a:endParaRPr lang="en-US" sz="6200" dirty="0">
              <a:solidFill>
                <a:srgbClr val="FFFFFF"/>
              </a:solidFill>
            </a:endParaRPr>
          </a:p>
        </p:txBody>
      </p:sp>
      <p:sp>
        <p:nvSpPr>
          <p:cNvPr id="4" name="Slide Number Placeholder 3">
            <a:extLst>
              <a:ext uri="{FF2B5EF4-FFF2-40B4-BE49-F238E27FC236}">
                <a16:creationId xmlns:a16="http://schemas.microsoft.com/office/drawing/2014/main" id="{BBB3AAAB-60EC-7096-984A-758332D50727}"/>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CA865-404D-4A57-9AC1-FD3038CC100D}" type="slidenum">
              <a:rPr lang="en-US" sz="1600" smtClean="0"/>
              <a:pPr/>
              <a:t>19</a:t>
            </a:fld>
            <a:endParaRPr lang="en-US" sz="1600" dirty="0"/>
          </a:p>
        </p:txBody>
      </p:sp>
    </p:spTree>
    <p:extLst>
      <p:ext uri="{BB962C8B-B14F-4D97-AF65-F5344CB8AC3E}">
        <p14:creationId xmlns:p14="http://schemas.microsoft.com/office/powerpoint/2010/main" val="294434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C6BE-A4DB-676D-E908-09F018504A1E}"/>
              </a:ext>
            </a:extLst>
          </p:cNvPr>
          <p:cNvSpPr>
            <a:spLocks noGrp="1"/>
          </p:cNvSpPr>
          <p:nvPr>
            <p:ph type="title"/>
          </p:nvPr>
        </p:nvSpPr>
        <p:spPr/>
        <p:txBody>
          <a:bodyPr>
            <a:normAutofit/>
          </a:bodyPr>
          <a:lstStyle/>
          <a:p>
            <a:r>
              <a:rPr lang="en-US" sz="5000" dirty="0"/>
              <a:t>Outline</a:t>
            </a:r>
          </a:p>
        </p:txBody>
      </p:sp>
      <p:graphicFrame>
        <p:nvGraphicFramePr>
          <p:cNvPr id="5" name="Content Placeholder 3" descr="Chart with colored blue bars showing outline of the meeting">
            <a:extLst>
              <a:ext uri="{FF2B5EF4-FFF2-40B4-BE49-F238E27FC236}">
                <a16:creationId xmlns:a16="http://schemas.microsoft.com/office/drawing/2014/main" id="{B2389DFB-2736-200A-0F7B-5808BBBC8314}"/>
              </a:ext>
            </a:extLst>
          </p:cNvPr>
          <p:cNvGraphicFramePr>
            <a:graphicFrameLocks noGrp="1"/>
          </p:cNvGraphicFramePr>
          <p:nvPr>
            <p:ph idx="1"/>
            <p:extLst>
              <p:ext uri="{D42A27DB-BD31-4B8C-83A1-F6EECF244321}">
                <p14:modId xmlns:p14="http://schemas.microsoft.com/office/powerpoint/2010/main" val="1929424125"/>
              </p:ext>
            </p:extLst>
          </p:nvPr>
        </p:nvGraphicFramePr>
        <p:xfrm>
          <a:off x="838200" y="1173163"/>
          <a:ext cx="10515600" cy="423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E046ECE-6202-324A-5D39-BBB983C4E6B7}"/>
              </a:ext>
            </a:extLst>
          </p:cNvPr>
          <p:cNvSpPr>
            <a:spLocks noGrp="1"/>
          </p:cNvSpPr>
          <p:nvPr>
            <p:ph type="sldNum" sz="quarter" idx="12"/>
          </p:nvPr>
        </p:nvSpPr>
        <p:spPr>
          <a:xfrm>
            <a:off x="8610600" y="6571308"/>
            <a:ext cx="2743200" cy="365125"/>
          </a:xfrm>
        </p:spPr>
        <p:txBody>
          <a:bodyPr/>
          <a:lstStyle/>
          <a:p>
            <a:fld id="{F9ECA865-404D-4A57-9AC1-FD3038CC100D}" type="slidenum">
              <a:rPr lang="en-US" sz="1600" smtClean="0"/>
              <a:pPr/>
              <a:t>2</a:t>
            </a:fld>
            <a:endParaRPr lang="en-US" sz="1600" dirty="0"/>
          </a:p>
        </p:txBody>
      </p:sp>
    </p:spTree>
    <p:extLst>
      <p:ext uri="{BB962C8B-B14F-4D97-AF65-F5344CB8AC3E}">
        <p14:creationId xmlns:p14="http://schemas.microsoft.com/office/powerpoint/2010/main" val="76614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graphicEl>
                                              <a:dgm id="{E0676C40-C465-45B8-945D-B4E2FA650948}"/>
                                            </p:graphicEl>
                                          </p:spTgt>
                                        </p:tgtEl>
                                      </p:cBhvr>
                                    </p:animEffect>
                                    <p:animScale>
                                      <p:cBhvr>
                                        <p:cTn id="7" dur="250" autoRev="1" fill="hold"/>
                                        <p:tgtEl>
                                          <p:spTgt spid="5">
                                            <p:graphicEl>
                                              <a:dgm id="{E0676C40-C465-45B8-945D-B4E2FA650948}"/>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graphicEl>
                                              <a:dgm id="{E1588F45-3C17-4EC7-ABA8-3AAC8D6A76F7}"/>
                                            </p:graphicEl>
                                          </p:spTgt>
                                        </p:tgtEl>
                                      </p:cBhvr>
                                    </p:animEffect>
                                    <p:animScale>
                                      <p:cBhvr>
                                        <p:cTn id="12" dur="250" autoRev="1" fill="hold"/>
                                        <p:tgtEl>
                                          <p:spTgt spid="5">
                                            <p:graphicEl>
                                              <a:dgm id="{E1588F45-3C17-4EC7-ABA8-3AAC8D6A76F7}"/>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graphicEl>
                                              <a:dgm id="{C262A712-B8DE-4396-8BDA-A22781EE2AE2}"/>
                                            </p:graphicEl>
                                          </p:spTgt>
                                        </p:tgtEl>
                                      </p:cBhvr>
                                    </p:animEffect>
                                    <p:animScale>
                                      <p:cBhvr>
                                        <p:cTn id="17" dur="250" autoRev="1" fill="hold"/>
                                        <p:tgtEl>
                                          <p:spTgt spid="5">
                                            <p:graphicEl>
                                              <a:dgm id="{C262A712-B8DE-4396-8BDA-A22781EE2AE2}"/>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
                                            <p:graphicEl>
                                              <a:dgm id="{27450BB4-A9C6-4208-A47F-E3F61C8D7934}"/>
                                            </p:graphicEl>
                                          </p:spTgt>
                                        </p:tgtEl>
                                      </p:cBhvr>
                                    </p:animEffect>
                                    <p:animScale>
                                      <p:cBhvr>
                                        <p:cTn id="22" dur="250" autoRev="1" fill="hold"/>
                                        <p:tgtEl>
                                          <p:spTgt spid="5">
                                            <p:graphicEl>
                                              <a:dgm id="{27450BB4-A9C6-4208-A47F-E3F61C8D7934}"/>
                                            </p:graphic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graphicEl>
                                              <a:dgm id="{1B28C7AD-25B8-4733-9D95-DD2EC6DACF64}"/>
                                            </p:graphicEl>
                                          </p:spTgt>
                                        </p:tgtEl>
                                      </p:cBhvr>
                                    </p:animEffect>
                                    <p:animScale>
                                      <p:cBhvr>
                                        <p:cTn id="27" dur="250" autoRev="1" fill="hold"/>
                                        <p:tgtEl>
                                          <p:spTgt spid="5">
                                            <p:graphicEl>
                                              <a:dgm id="{1B28C7AD-25B8-4733-9D95-DD2EC6DACF6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7E907D-766B-A7B9-50A2-421B4A47D8B1}"/>
              </a:ext>
            </a:extLst>
          </p:cNvPr>
          <p:cNvSpPr>
            <a:spLocks noGrp="1"/>
          </p:cNvSpPr>
          <p:nvPr>
            <p:ph type="title"/>
          </p:nvPr>
        </p:nvSpPr>
        <p:spPr>
          <a:xfrm>
            <a:off x="0" y="737506"/>
            <a:ext cx="4598899" cy="2014346"/>
          </a:xfrm>
        </p:spPr>
        <p:txBody>
          <a:bodyPr>
            <a:normAutofit/>
          </a:bodyPr>
          <a:lstStyle/>
          <a:p>
            <a:pPr algn="ctr"/>
            <a:r>
              <a:rPr lang="en-US" sz="5000" dirty="0"/>
              <a:t>Survey Skip Patterns</a:t>
            </a:r>
          </a:p>
        </p:txBody>
      </p:sp>
      <p:sp>
        <p:nvSpPr>
          <p:cNvPr id="16" name="Rectangle 1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Principal Employment Settings for AETC with with I am Not Working in a Red Box">
            <a:extLst>
              <a:ext uri="{FF2B5EF4-FFF2-40B4-BE49-F238E27FC236}">
                <a16:creationId xmlns:a16="http://schemas.microsoft.com/office/drawing/2014/main" id="{130D5CC2-4605-79A9-C17C-601D7BE60FE8}"/>
              </a:ext>
            </a:extLst>
          </p:cNvPr>
          <p:cNvPicPr>
            <a:picLocks noChangeAspect="1"/>
          </p:cNvPicPr>
          <p:nvPr/>
        </p:nvPicPr>
        <p:blipFill>
          <a:blip r:embed="rId3"/>
          <a:stretch>
            <a:fillRect/>
          </a:stretch>
        </p:blipFill>
        <p:spPr>
          <a:xfrm>
            <a:off x="5405862" y="1516239"/>
            <a:ext cx="6019331" cy="3822275"/>
          </a:xfrm>
          <a:prstGeom prst="rect">
            <a:avLst/>
          </a:prstGeom>
          <a:effectLst/>
        </p:spPr>
      </p:pic>
      <p:sp>
        <p:nvSpPr>
          <p:cNvPr id="24" name="Rectangle 23" descr="Red Rectangle">
            <a:extLst>
              <a:ext uri="{FF2B5EF4-FFF2-40B4-BE49-F238E27FC236}">
                <a16:creationId xmlns:a16="http://schemas.microsoft.com/office/drawing/2014/main" id="{1B83E6DE-DC2D-F0ED-63C1-CB7B1E4A3520}"/>
              </a:ext>
            </a:extLst>
          </p:cNvPr>
          <p:cNvSpPr/>
          <p:nvPr/>
        </p:nvSpPr>
        <p:spPr>
          <a:xfrm>
            <a:off x="5848539" y="4970352"/>
            <a:ext cx="5051833" cy="368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3">
            <a:extLst>
              <a:ext uri="{FF2B5EF4-FFF2-40B4-BE49-F238E27FC236}">
                <a16:creationId xmlns:a16="http://schemas.microsoft.com/office/drawing/2014/main" id="{FC5593E3-E3E9-9021-7979-09E004E406D3}"/>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8D83105B-09C6-4089-8997-93B3ABD6B083}" type="slidenum">
              <a:rPr lang="en-US" sz="1600" b="0" smtClean="0">
                <a:latin typeface="Gotham Condensed Book" pitchFamily="50" charset="0"/>
              </a:rPr>
              <a:pPr defTabSz="457200">
                <a:defRPr/>
              </a:pPr>
              <a:t>20</a:t>
            </a:fld>
            <a:endParaRPr lang="en-US" sz="1600" b="0" dirty="0">
              <a:latin typeface="Gotham Condensed Book" pitchFamily="50" charset="0"/>
            </a:endParaRPr>
          </a:p>
        </p:txBody>
      </p:sp>
      <p:pic>
        <p:nvPicPr>
          <p:cNvPr id="3" name="Picture 2" descr="Did you provide services directly to clients with HIV? Yes No">
            <a:extLst>
              <a:ext uri="{FF2B5EF4-FFF2-40B4-BE49-F238E27FC236}">
                <a16:creationId xmlns:a16="http://schemas.microsoft.com/office/drawing/2014/main" id="{451910C8-9937-86E0-96E4-EA9CE2051EF6}"/>
              </a:ext>
            </a:extLst>
          </p:cNvPr>
          <p:cNvPicPr>
            <a:picLocks noChangeAspect="1"/>
          </p:cNvPicPr>
          <p:nvPr/>
        </p:nvPicPr>
        <p:blipFill>
          <a:blip r:embed="rId4"/>
          <a:stretch>
            <a:fillRect/>
          </a:stretch>
        </p:blipFill>
        <p:spPr>
          <a:xfrm>
            <a:off x="341127" y="4009456"/>
            <a:ext cx="4004539" cy="518299"/>
          </a:xfrm>
          <a:prstGeom prst="rect">
            <a:avLst/>
          </a:prstGeom>
        </p:spPr>
      </p:pic>
      <p:grpSp>
        <p:nvGrpSpPr>
          <p:cNvPr id="10" name="Group 9" descr="15. Do you have direct interaction with clients?">
            <a:extLst>
              <a:ext uri="{FF2B5EF4-FFF2-40B4-BE49-F238E27FC236}">
                <a16:creationId xmlns:a16="http://schemas.microsoft.com/office/drawing/2014/main" id="{EE6EB962-EC72-EEFF-6C60-693C6935BB0D}"/>
              </a:ext>
            </a:extLst>
          </p:cNvPr>
          <p:cNvGrpSpPr/>
          <p:nvPr/>
        </p:nvGrpSpPr>
        <p:grpSpPr>
          <a:xfrm>
            <a:off x="341127" y="3344872"/>
            <a:ext cx="4096308" cy="559361"/>
            <a:chOff x="341127" y="3344872"/>
            <a:chExt cx="4096308" cy="559361"/>
          </a:xfrm>
        </p:grpSpPr>
        <p:pic>
          <p:nvPicPr>
            <p:cNvPr id="7" name="Picture 6">
              <a:extLst>
                <a:ext uri="{FF2B5EF4-FFF2-40B4-BE49-F238E27FC236}">
                  <a16:creationId xmlns:a16="http://schemas.microsoft.com/office/drawing/2014/main" id="{494709BF-92E2-DA02-1B64-84DA61541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127" y="3344872"/>
              <a:ext cx="3153215" cy="323895"/>
            </a:xfrm>
            <a:prstGeom prst="rect">
              <a:avLst/>
            </a:prstGeom>
          </p:spPr>
        </p:pic>
        <p:pic>
          <p:nvPicPr>
            <p:cNvPr id="9" name="Picture 8">
              <a:extLst>
                <a:ext uri="{FF2B5EF4-FFF2-40B4-BE49-F238E27FC236}">
                  <a16:creationId xmlns:a16="http://schemas.microsoft.com/office/drawing/2014/main" id="{99F8E8A8-410F-B3AA-8AF4-D4BF7BF448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07" y="3612043"/>
              <a:ext cx="3670628" cy="292190"/>
            </a:xfrm>
            <a:prstGeom prst="rect">
              <a:avLst/>
            </a:prstGeom>
          </p:spPr>
        </p:pic>
      </p:grpSp>
    </p:spTree>
    <p:extLst>
      <p:ext uri="{BB962C8B-B14F-4D97-AF65-F5344CB8AC3E}">
        <p14:creationId xmlns:p14="http://schemas.microsoft.com/office/powerpoint/2010/main" val="2124522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927240-4EBC-AA8A-3A3B-615A3594156D}"/>
              </a:ext>
            </a:extLst>
          </p:cNvPr>
          <p:cNvSpPr>
            <a:spLocks noGrp="1"/>
          </p:cNvSpPr>
          <p:nvPr>
            <p:ph type="sldNum" sz="quarter" idx="12"/>
          </p:nvPr>
        </p:nvSpPr>
        <p:spPr>
          <a:xfrm>
            <a:off x="8532779" y="6570697"/>
            <a:ext cx="2743200" cy="365125"/>
          </a:xfrm>
        </p:spPr>
        <p:txBody>
          <a:bodyPr vert="horz" lIns="91440" tIns="45720" rIns="91440" bIns="45720" rtlCol="0" anchor="ctr">
            <a:normAutofit/>
          </a:bodyPr>
          <a:lstStyle/>
          <a:p>
            <a:pPr>
              <a:spcAft>
                <a:spcPts val="600"/>
              </a:spcAft>
            </a:pPr>
            <a:fld id="{F9ECA865-404D-4A57-9AC1-FD3038CC100D}" type="slidenum">
              <a:rPr lang="en-US" sz="1600" smtClean="0"/>
              <a:pPr>
                <a:spcAft>
                  <a:spcPts val="600"/>
                </a:spcAft>
              </a:pPr>
              <a:t>21</a:t>
            </a:fld>
            <a:endParaRPr lang="en-US" sz="1600" dirty="0"/>
          </a:p>
        </p:txBody>
      </p:sp>
      <p:sp>
        <p:nvSpPr>
          <p:cNvPr id="6" name="Title 5">
            <a:extLst>
              <a:ext uri="{FF2B5EF4-FFF2-40B4-BE49-F238E27FC236}">
                <a16:creationId xmlns:a16="http://schemas.microsoft.com/office/drawing/2014/main" id="{F7A2E4A3-3BF1-AFA8-8FDE-AD73735C6C9F}"/>
              </a:ext>
            </a:extLst>
          </p:cNvPr>
          <p:cNvSpPr>
            <a:spLocks noGrp="1"/>
          </p:cNvSpPr>
          <p:nvPr>
            <p:ph type="title"/>
          </p:nvPr>
        </p:nvSpPr>
        <p:spPr>
          <a:xfrm>
            <a:off x="838200" y="35683"/>
            <a:ext cx="10515600" cy="1133499"/>
          </a:xfrm>
        </p:spPr>
        <p:txBody>
          <a:bodyPr>
            <a:normAutofit/>
          </a:bodyPr>
          <a:lstStyle/>
          <a:p>
            <a:r>
              <a:rPr lang="en-US" sz="5000" dirty="0"/>
              <a:t>Impact</a:t>
            </a:r>
          </a:p>
        </p:txBody>
      </p:sp>
      <p:graphicFrame>
        <p:nvGraphicFramePr>
          <p:cNvPr id="22" name="Content Placeholder 6" descr="Examples of contradictions on the PIF for various questions">
            <a:extLst>
              <a:ext uri="{FF2B5EF4-FFF2-40B4-BE49-F238E27FC236}">
                <a16:creationId xmlns:a16="http://schemas.microsoft.com/office/drawing/2014/main" id="{C08633B9-3D1D-2F0C-0D86-EA28A1280560}"/>
              </a:ext>
            </a:extLst>
          </p:cNvPr>
          <p:cNvGraphicFramePr>
            <a:graphicFrameLocks noGrp="1"/>
          </p:cNvGraphicFramePr>
          <p:nvPr>
            <p:ph idx="1"/>
            <p:extLst>
              <p:ext uri="{D42A27DB-BD31-4B8C-83A1-F6EECF244321}">
                <p14:modId xmlns:p14="http://schemas.microsoft.com/office/powerpoint/2010/main" val="2073530819"/>
              </p:ext>
            </p:extLst>
          </p:nvPr>
        </p:nvGraphicFramePr>
        <p:xfrm>
          <a:off x="705853" y="1169181"/>
          <a:ext cx="10647947" cy="5119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6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C2F15A-B568-2781-F1D2-79F3EE991279}"/>
              </a:ext>
            </a:extLst>
          </p:cNvPr>
          <p:cNvSpPr>
            <a:spLocks noGrp="1"/>
          </p:cNvSpPr>
          <p:nvPr>
            <p:ph type="title"/>
          </p:nvPr>
        </p:nvSpPr>
        <p:spPr>
          <a:xfrm>
            <a:off x="524741" y="620392"/>
            <a:ext cx="3808268" cy="5504688"/>
          </a:xfrm>
        </p:spPr>
        <p:txBody>
          <a:bodyPr>
            <a:normAutofit/>
          </a:bodyPr>
          <a:lstStyle/>
          <a:p>
            <a:r>
              <a:rPr lang="en-US" sz="5000" dirty="0">
                <a:solidFill>
                  <a:schemeClr val="bg1"/>
                </a:solidFill>
              </a:rPr>
              <a:t>Potential Fix</a:t>
            </a:r>
          </a:p>
        </p:txBody>
      </p:sp>
      <p:sp>
        <p:nvSpPr>
          <p:cNvPr id="4" name="Slide Number Placeholder 3">
            <a:extLst>
              <a:ext uri="{FF2B5EF4-FFF2-40B4-BE49-F238E27FC236}">
                <a16:creationId xmlns:a16="http://schemas.microsoft.com/office/drawing/2014/main" id="{D5867C79-F614-465A-1AFF-5CAB227C6D0F}"/>
              </a:ext>
            </a:extLst>
          </p:cNvPr>
          <p:cNvSpPr>
            <a:spLocks noGrp="1"/>
          </p:cNvSpPr>
          <p:nvPr>
            <p:ph type="sldNum" sz="quarter" idx="12"/>
          </p:nvPr>
        </p:nvSpPr>
        <p:spPr>
          <a:xfrm>
            <a:off x="8610600" y="6356350"/>
            <a:ext cx="2743200" cy="365125"/>
          </a:xfrm>
        </p:spPr>
        <p:txBody>
          <a:bodyPr>
            <a:normAutofit/>
          </a:bodyPr>
          <a:lstStyle/>
          <a:p>
            <a:pPr>
              <a:spcAft>
                <a:spcPts val="600"/>
              </a:spcAft>
            </a:pPr>
            <a:fld id="{F9ECA865-404D-4A57-9AC1-FD3038CC100D}" type="slidenum">
              <a:rPr lang="en-US" smtClean="0"/>
              <a:pPr>
                <a:spcAft>
                  <a:spcPts val="600"/>
                </a:spcAft>
              </a:pPr>
              <a:t>22</a:t>
            </a:fld>
            <a:endParaRPr lang="en-US"/>
          </a:p>
        </p:txBody>
      </p:sp>
      <p:sp>
        <p:nvSpPr>
          <p:cNvPr id="5" name="Slide Number Placeholder 3">
            <a:extLst>
              <a:ext uri="{FF2B5EF4-FFF2-40B4-BE49-F238E27FC236}">
                <a16:creationId xmlns:a16="http://schemas.microsoft.com/office/drawing/2014/main" id="{2485BD4A-F64D-0AA2-1119-BBCF060E5C49}"/>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8D83105B-09C6-4089-8997-93B3ABD6B083}" type="slidenum">
              <a:rPr lang="en-US" sz="1600" b="0" smtClean="0">
                <a:latin typeface="Gotham Condensed Book" pitchFamily="50" charset="0"/>
              </a:rPr>
              <a:pPr defTabSz="457200">
                <a:defRPr/>
              </a:pPr>
              <a:t>22</a:t>
            </a:fld>
            <a:endParaRPr lang="en-US" sz="1600" b="0" dirty="0">
              <a:latin typeface="Gotham Condensed Book" pitchFamily="50" charset="0"/>
            </a:endParaRPr>
          </a:p>
        </p:txBody>
      </p:sp>
      <p:graphicFrame>
        <p:nvGraphicFramePr>
          <p:cNvPr id="9" name="Content Placeholder 2" descr="Implement skip pattern into survey system, review and test skip patterns often, less likely to receive errors/warnings during submission">
            <a:extLst>
              <a:ext uri="{FF2B5EF4-FFF2-40B4-BE49-F238E27FC236}">
                <a16:creationId xmlns:a16="http://schemas.microsoft.com/office/drawing/2014/main" id="{B8281060-D656-BB52-CCBA-02E7368849BC}"/>
              </a:ext>
            </a:extLst>
          </p:cNvPr>
          <p:cNvGraphicFramePr>
            <a:graphicFrameLocks noGrp="1"/>
          </p:cNvGraphicFramePr>
          <p:nvPr>
            <p:ph idx="1"/>
            <p:extLst>
              <p:ext uri="{D42A27DB-BD31-4B8C-83A1-F6EECF244321}">
                <p14:modId xmlns:p14="http://schemas.microsoft.com/office/powerpoint/2010/main" val="2632804462"/>
              </p:ext>
            </p:extLst>
          </p:nvPr>
        </p:nvGraphicFramePr>
        <p:xfrm>
          <a:off x="5323574" y="1812904"/>
          <a:ext cx="6574051" cy="311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01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BCF3F-1A62-A45F-5439-B3872A91072F}"/>
              </a:ext>
            </a:extLst>
          </p:cNvPr>
          <p:cNvSpPr>
            <a:spLocks noGrp="1"/>
          </p:cNvSpPr>
          <p:nvPr>
            <p:ph type="title"/>
          </p:nvPr>
        </p:nvSpPr>
        <p:spPr>
          <a:xfrm>
            <a:off x="42758" y="567276"/>
            <a:ext cx="4798337" cy="2059614"/>
          </a:xfrm>
        </p:spPr>
        <p:txBody>
          <a:bodyPr>
            <a:normAutofit/>
          </a:bodyPr>
          <a:lstStyle/>
          <a:p>
            <a:r>
              <a:rPr lang="en-US" sz="5000" dirty="0"/>
              <a:t>Hours Questions</a:t>
            </a:r>
          </a:p>
        </p:txBody>
      </p:sp>
      <p:sp>
        <p:nvSpPr>
          <p:cNvPr id="3" name="Content Placeholder 2">
            <a:extLst>
              <a:ext uri="{FF2B5EF4-FFF2-40B4-BE49-F238E27FC236}">
                <a16:creationId xmlns:a16="http://schemas.microsoft.com/office/drawing/2014/main" id="{43BBAD03-AA89-3133-E5F6-6772D7B5AAD2}"/>
              </a:ext>
            </a:extLst>
          </p:cNvPr>
          <p:cNvSpPr>
            <a:spLocks noGrp="1"/>
          </p:cNvSpPr>
          <p:nvPr>
            <p:ph idx="1"/>
          </p:nvPr>
        </p:nvSpPr>
        <p:spPr>
          <a:xfrm>
            <a:off x="293914" y="2238559"/>
            <a:ext cx="3860928" cy="3785419"/>
          </a:xfrm>
        </p:spPr>
        <p:txBody>
          <a:bodyPr>
            <a:normAutofit/>
          </a:bodyPr>
          <a:lstStyle/>
          <a:p>
            <a:r>
              <a:rPr lang="en-US" sz="2000" dirty="0"/>
              <a:t>We currently receive a wide range of hours to ER25</a:t>
            </a:r>
          </a:p>
          <a:p>
            <a:pPr lvl="1"/>
            <a:r>
              <a:rPr lang="en-US" dirty="0">
                <a:effectLst/>
                <a:latin typeface="Calibri" panose="020F0502020204030204" pitchFamily="34" charset="0"/>
                <a:ea typeface="Times New Roman" panose="02020603050405020304" pitchFamily="18" charset="0"/>
              </a:rPr>
              <a:t>ER25_04 (Interactive presentations, in-person) ranging from 0-800</a:t>
            </a:r>
          </a:p>
          <a:p>
            <a:pPr lvl="1"/>
            <a:r>
              <a:rPr lang="en-US" dirty="0">
                <a:effectLst/>
                <a:latin typeface="Calibri" panose="020F0502020204030204" pitchFamily="34" charset="0"/>
                <a:ea typeface="Times New Roman" panose="02020603050405020304" pitchFamily="18" charset="0"/>
              </a:rPr>
              <a:t>ER25_08 (Communities of practice, distance-based (live)) ranging from 0-1776</a:t>
            </a:r>
          </a:p>
          <a:p>
            <a:pPr lvl="1"/>
            <a:r>
              <a:rPr lang="en-US" dirty="0">
                <a:effectLst/>
                <a:latin typeface="Calibri" panose="020F0502020204030204" pitchFamily="34" charset="0"/>
                <a:ea typeface="Times New Roman" panose="02020603050405020304" pitchFamily="18" charset="0"/>
              </a:rPr>
              <a:t>ER25_11 (Clinical consultation, in-person) ranging from 0-465 </a:t>
            </a:r>
            <a:endParaRPr lang="en-US" dirty="0">
              <a:effectLst/>
              <a:latin typeface="Calibri" panose="020F0502020204030204" pitchFamily="34" charset="0"/>
              <a:ea typeface="Calibri" panose="020F0502020204030204" pitchFamily="34" charset="0"/>
            </a:endParaRPr>
          </a:p>
          <a:p>
            <a:endParaRPr lang="en-US" sz="2000" dirty="0"/>
          </a:p>
        </p:txBody>
      </p:sp>
      <p:sp>
        <p:nvSpPr>
          <p:cNvPr id="9"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shot of the event record with number of hours attached">
            <a:extLst>
              <a:ext uri="{FF2B5EF4-FFF2-40B4-BE49-F238E27FC236}">
                <a16:creationId xmlns:a16="http://schemas.microsoft.com/office/drawing/2014/main" id="{97FD5848-7C03-0715-DBB9-DE1C2660D3BC}"/>
              </a:ext>
            </a:extLst>
          </p:cNvPr>
          <p:cNvPicPr>
            <a:picLocks noChangeAspect="1"/>
          </p:cNvPicPr>
          <p:nvPr/>
        </p:nvPicPr>
        <p:blipFill>
          <a:blip r:embed="rId3"/>
          <a:stretch>
            <a:fillRect/>
          </a:stretch>
        </p:blipFill>
        <p:spPr>
          <a:xfrm>
            <a:off x="5240510" y="2238559"/>
            <a:ext cx="6486182" cy="2562041"/>
          </a:xfrm>
          <a:prstGeom prst="rect">
            <a:avLst/>
          </a:prstGeom>
          <a:effectLst/>
        </p:spPr>
      </p:pic>
      <p:sp>
        <p:nvSpPr>
          <p:cNvPr id="5" name="Slide Number Placeholder 3">
            <a:extLst>
              <a:ext uri="{FF2B5EF4-FFF2-40B4-BE49-F238E27FC236}">
                <a16:creationId xmlns:a16="http://schemas.microsoft.com/office/drawing/2014/main" id="{FB44FFA1-FDBA-CD45-172F-5A1EC4201012}"/>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8D83105B-09C6-4089-8997-93B3ABD6B083}" type="slidenum">
              <a:rPr lang="en-US" sz="1600" b="0" smtClean="0">
                <a:latin typeface="Gotham Condensed Book" pitchFamily="50" charset="0"/>
              </a:rPr>
              <a:pPr defTabSz="457200">
                <a:defRPr/>
              </a:pPr>
              <a:t>23</a:t>
            </a:fld>
            <a:endParaRPr lang="en-US" sz="1600" b="0" dirty="0">
              <a:latin typeface="Gotham Condensed Book" pitchFamily="50" charset="0"/>
            </a:endParaRPr>
          </a:p>
        </p:txBody>
      </p:sp>
    </p:spTree>
    <p:extLst>
      <p:ext uri="{BB962C8B-B14F-4D97-AF65-F5344CB8AC3E}">
        <p14:creationId xmlns:p14="http://schemas.microsoft.com/office/powerpoint/2010/main" val="169154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C2F15A-B568-2781-F1D2-79F3EE991279}"/>
              </a:ext>
            </a:extLst>
          </p:cNvPr>
          <p:cNvSpPr>
            <a:spLocks noGrp="1"/>
          </p:cNvSpPr>
          <p:nvPr>
            <p:ph type="title"/>
          </p:nvPr>
        </p:nvSpPr>
        <p:spPr>
          <a:xfrm>
            <a:off x="524741" y="620392"/>
            <a:ext cx="3808268" cy="5504688"/>
          </a:xfrm>
        </p:spPr>
        <p:txBody>
          <a:bodyPr>
            <a:normAutofit/>
          </a:bodyPr>
          <a:lstStyle/>
          <a:p>
            <a:r>
              <a:rPr lang="en-US" sz="5000" dirty="0">
                <a:solidFill>
                  <a:schemeClr val="bg1"/>
                </a:solidFill>
              </a:rPr>
              <a:t>Potential Fix</a:t>
            </a:r>
          </a:p>
        </p:txBody>
      </p:sp>
      <p:sp>
        <p:nvSpPr>
          <p:cNvPr id="4" name="Slide Number Placeholder 3">
            <a:extLst>
              <a:ext uri="{FF2B5EF4-FFF2-40B4-BE49-F238E27FC236}">
                <a16:creationId xmlns:a16="http://schemas.microsoft.com/office/drawing/2014/main" id="{D5867C79-F614-465A-1AFF-5CAB227C6D0F}"/>
              </a:ext>
            </a:extLst>
          </p:cNvPr>
          <p:cNvSpPr>
            <a:spLocks noGrp="1"/>
          </p:cNvSpPr>
          <p:nvPr>
            <p:ph type="sldNum" sz="quarter" idx="12"/>
          </p:nvPr>
        </p:nvSpPr>
        <p:spPr>
          <a:xfrm>
            <a:off x="8610600" y="6356350"/>
            <a:ext cx="2743200" cy="365125"/>
          </a:xfrm>
        </p:spPr>
        <p:txBody>
          <a:bodyPr>
            <a:normAutofit/>
          </a:bodyPr>
          <a:lstStyle/>
          <a:p>
            <a:pPr>
              <a:spcAft>
                <a:spcPts val="600"/>
              </a:spcAft>
            </a:pPr>
            <a:fld id="{F9ECA865-404D-4A57-9AC1-FD3038CC100D}" type="slidenum">
              <a:rPr lang="en-US" smtClean="0"/>
              <a:pPr>
                <a:spcAft>
                  <a:spcPts val="600"/>
                </a:spcAft>
              </a:pPr>
              <a:t>24</a:t>
            </a:fld>
            <a:endParaRPr lang="en-US"/>
          </a:p>
        </p:txBody>
      </p:sp>
      <p:graphicFrame>
        <p:nvGraphicFramePr>
          <p:cNvPr id="6" name="Content Placeholder 2" descr="Chart showing range of hours (min and max) per modality">
            <a:extLst>
              <a:ext uri="{FF2B5EF4-FFF2-40B4-BE49-F238E27FC236}">
                <a16:creationId xmlns:a16="http://schemas.microsoft.com/office/drawing/2014/main" id="{F7E3DFDE-20C4-1FFA-4A2D-E101DF3EF2BA}"/>
              </a:ext>
            </a:extLst>
          </p:cNvPr>
          <p:cNvGraphicFramePr>
            <a:graphicFrameLocks noGrp="1"/>
          </p:cNvGraphicFramePr>
          <p:nvPr>
            <p:ph idx="1"/>
            <p:extLst>
              <p:ext uri="{D42A27DB-BD31-4B8C-83A1-F6EECF244321}">
                <p14:modId xmlns:p14="http://schemas.microsoft.com/office/powerpoint/2010/main" val="3374867628"/>
              </p:ext>
            </p:extLst>
          </p:nvPr>
        </p:nvGraphicFramePr>
        <p:xfrm>
          <a:off x="5255712" y="136525"/>
          <a:ext cx="6700869"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2485BD4A-F64D-0AA2-1119-BBCF060E5C49}"/>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8D83105B-09C6-4089-8997-93B3ABD6B083}" type="slidenum">
              <a:rPr lang="en-US" sz="1600" b="0" smtClean="0">
                <a:latin typeface="Gotham Condensed Book" pitchFamily="50" charset="0"/>
              </a:rPr>
              <a:pPr defTabSz="457200">
                <a:defRPr/>
              </a:pPr>
              <a:t>24</a:t>
            </a:fld>
            <a:endParaRPr lang="en-US" sz="1600" b="0" dirty="0">
              <a:latin typeface="Gotham Condensed Book" pitchFamily="50" charset="0"/>
            </a:endParaRPr>
          </a:p>
        </p:txBody>
      </p:sp>
      <p:graphicFrame>
        <p:nvGraphicFramePr>
          <p:cNvPr id="3" name="Table 6">
            <a:extLst>
              <a:ext uri="{FF2B5EF4-FFF2-40B4-BE49-F238E27FC236}">
                <a16:creationId xmlns:a16="http://schemas.microsoft.com/office/drawing/2014/main" id="{4066C153-61F9-7644-C3F1-216B0723C5FE}"/>
              </a:ext>
            </a:extLst>
          </p:cNvPr>
          <p:cNvGraphicFramePr>
            <a:graphicFrameLocks noGrp="1"/>
          </p:cNvGraphicFramePr>
          <p:nvPr>
            <p:extLst>
              <p:ext uri="{D42A27DB-BD31-4B8C-83A1-F6EECF244321}">
                <p14:modId xmlns:p14="http://schemas.microsoft.com/office/powerpoint/2010/main" val="231133005"/>
              </p:ext>
            </p:extLst>
          </p:nvPr>
        </p:nvGraphicFramePr>
        <p:xfrm>
          <a:off x="5255713" y="2686371"/>
          <a:ext cx="6700869" cy="2723829"/>
        </p:xfrm>
        <a:graphic>
          <a:graphicData uri="http://schemas.openxmlformats.org/drawingml/2006/table">
            <a:tbl>
              <a:tblPr firstRow="1" bandRow="1">
                <a:tableStyleId>{5C22544A-7EE6-4342-B048-85BDC9FD1C3A}</a:tableStyleId>
              </a:tblPr>
              <a:tblGrid>
                <a:gridCol w="2764337">
                  <a:extLst>
                    <a:ext uri="{9D8B030D-6E8A-4147-A177-3AD203B41FA5}">
                      <a16:colId xmlns:a16="http://schemas.microsoft.com/office/drawing/2014/main" val="1591560132"/>
                    </a:ext>
                  </a:extLst>
                </a:gridCol>
                <a:gridCol w="2114550">
                  <a:extLst>
                    <a:ext uri="{9D8B030D-6E8A-4147-A177-3AD203B41FA5}">
                      <a16:colId xmlns:a16="http://schemas.microsoft.com/office/drawing/2014/main" val="2658579583"/>
                    </a:ext>
                  </a:extLst>
                </a:gridCol>
                <a:gridCol w="1821982">
                  <a:extLst>
                    <a:ext uri="{9D8B030D-6E8A-4147-A177-3AD203B41FA5}">
                      <a16:colId xmlns:a16="http://schemas.microsoft.com/office/drawing/2014/main" val="1261322154"/>
                    </a:ext>
                  </a:extLst>
                </a:gridCol>
              </a:tblGrid>
              <a:tr h="521320">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Modality</a:t>
                      </a:r>
                      <a:endParaRPr lang="en-US" sz="16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Min (Hours for a single event)</a:t>
                      </a:r>
                      <a:endParaRPr lang="en-US" sz="16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Max (Hours for a single event)</a:t>
                      </a:r>
                      <a:endParaRPr lang="en-US" sz="16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17710665"/>
                  </a:ext>
                </a:extLst>
              </a:tr>
              <a:tr h="347721">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Didactic Presentations</a:t>
                      </a:r>
                    </a:p>
                  </a:txBody>
                  <a:tcPr marL="68580" marR="68580" marT="0" marB="0"/>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0.5</a:t>
                      </a:r>
                    </a:p>
                  </a:txBody>
                  <a:tcPr marL="68580" marR="68580" marT="0" marB="0"/>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40 </a:t>
                      </a:r>
                    </a:p>
                  </a:txBody>
                  <a:tcPr marL="68580" marR="68580" marT="0" marB="0"/>
                </a:tc>
                <a:extLst>
                  <a:ext uri="{0D108BD9-81ED-4DB2-BD59-A6C34878D82A}">
                    <a16:rowId xmlns:a16="http://schemas.microsoft.com/office/drawing/2014/main" val="3627569735"/>
                  </a:ext>
                </a:extLst>
              </a:tr>
              <a:tr h="347721">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Interactive Presentations</a:t>
                      </a: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0.5</a:t>
                      </a:r>
                    </a:p>
                  </a:txBody>
                  <a:tcPr marL="68580" marR="68580" marT="0" marB="0"/>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40</a:t>
                      </a:r>
                    </a:p>
                  </a:txBody>
                  <a:tcPr marL="68580" marR="68580" marT="0" marB="0"/>
                </a:tc>
                <a:extLst>
                  <a:ext uri="{0D108BD9-81ED-4DB2-BD59-A6C34878D82A}">
                    <a16:rowId xmlns:a16="http://schemas.microsoft.com/office/drawing/2014/main" val="1762990085"/>
                  </a:ext>
                </a:extLst>
              </a:tr>
              <a:tr h="347721">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Communities of Practice</a:t>
                      </a:r>
                    </a:p>
                  </a:txBody>
                  <a:tcPr marL="68580" marR="68580" marT="0" marB="0"/>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0.5</a:t>
                      </a: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8</a:t>
                      </a:r>
                    </a:p>
                  </a:txBody>
                  <a:tcPr marL="68580" marR="68580" marT="0" marB="0"/>
                </a:tc>
                <a:extLst>
                  <a:ext uri="{0D108BD9-81ED-4DB2-BD59-A6C34878D82A}">
                    <a16:rowId xmlns:a16="http://schemas.microsoft.com/office/drawing/2014/main" val="164704804"/>
                  </a:ext>
                </a:extLst>
              </a:tr>
              <a:tr h="347721">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Clinical Preceptorships</a:t>
                      </a:r>
                    </a:p>
                  </a:txBody>
                  <a:tcPr marL="68580" marR="68580" marT="0" marB="0"/>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1</a:t>
                      </a:r>
                    </a:p>
                  </a:txBody>
                  <a:tcPr marL="68580" marR="68580" marT="0" marB="0"/>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40</a:t>
                      </a:r>
                    </a:p>
                  </a:txBody>
                  <a:tcPr marL="68580" marR="68580" marT="0" marB="0"/>
                </a:tc>
                <a:extLst>
                  <a:ext uri="{0D108BD9-81ED-4DB2-BD59-A6C34878D82A}">
                    <a16:rowId xmlns:a16="http://schemas.microsoft.com/office/drawing/2014/main" val="935023672"/>
                  </a:ext>
                </a:extLst>
              </a:tr>
              <a:tr h="260659">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Clinical Consultations</a:t>
                      </a:r>
                    </a:p>
                  </a:txBody>
                  <a:tcPr marL="68580" marR="68580" marT="0" marB="0"/>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0.25</a:t>
                      </a:r>
                    </a:p>
                  </a:txBody>
                  <a:tcPr marL="68580" marR="68580" marT="0" marB="0"/>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8</a:t>
                      </a:r>
                    </a:p>
                  </a:txBody>
                  <a:tcPr marL="68580" marR="68580" marT="0" marB="0"/>
                </a:tc>
                <a:extLst>
                  <a:ext uri="{0D108BD9-81ED-4DB2-BD59-A6C34878D82A}">
                    <a16:rowId xmlns:a16="http://schemas.microsoft.com/office/drawing/2014/main" val="2173907166"/>
                  </a:ext>
                </a:extLst>
              </a:tr>
              <a:tr h="550966">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Coaching for Organizational Capacity Building</a:t>
                      </a: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1</a:t>
                      </a:r>
                    </a:p>
                  </a:txBody>
                  <a:tcPr marL="68580" marR="68580" marT="0" marB="0"/>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25</a:t>
                      </a:r>
                    </a:p>
                  </a:txBody>
                  <a:tcPr marL="68580" marR="68580" marT="0" marB="0"/>
                </a:tc>
                <a:extLst>
                  <a:ext uri="{0D108BD9-81ED-4DB2-BD59-A6C34878D82A}">
                    <a16:rowId xmlns:a16="http://schemas.microsoft.com/office/drawing/2014/main" val="28423532"/>
                  </a:ext>
                </a:extLst>
              </a:tr>
            </a:tbl>
          </a:graphicData>
        </a:graphic>
      </p:graphicFrame>
    </p:spTree>
    <p:extLst>
      <p:ext uri="{BB962C8B-B14F-4D97-AF65-F5344CB8AC3E}">
        <p14:creationId xmlns:p14="http://schemas.microsoft.com/office/powerpoint/2010/main" val="184447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4D9A4-6F45-6468-F5B3-C2A1B2F394AB}"/>
              </a:ext>
            </a:extLst>
          </p:cNvPr>
          <p:cNvSpPr>
            <a:spLocks noGrp="1"/>
          </p:cNvSpPr>
          <p:nvPr>
            <p:ph type="title"/>
          </p:nvPr>
        </p:nvSpPr>
        <p:spPr>
          <a:xfrm>
            <a:off x="838200" y="365125"/>
            <a:ext cx="10515600" cy="1325563"/>
          </a:xfrm>
        </p:spPr>
        <p:txBody>
          <a:bodyPr>
            <a:normAutofit/>
          </a:bodyPr>
          <a:lstStyle/>
          <a:p>
            <a:r>
              <a:rPr lang="en-US" sz="5000" dirty="0"/>
              <a:t>Event ZIP Code</a:t>
            </a:r>
            <a:endParaRPr lang="en-US" sz="5000" dirty="0">
              <a:solidFill>
                <a:srgbClr val="FFFFFF"/>
              </a:solidFill>
            </a:endParaRPr>
          </a:p>
        </p:txBody>
      </p:sp>
      <p:sp>
        <p:nvSpPr>
          <p:cNvPr id="3" name="Content Placeholder 2">
            <a:extLst>
              <a:ext uri="{FF2B5EF4-FFF2-40B4-BE49-F238E27FC236}">
                <a16:creationId xmlns:a16="http://schemas.microsoft.com/office/drawing/2014/main" id="{CC54A844-2384-90A1-5386-7437928ACBD0}"/>
              </a:ext>
            </a:extLst>
          </p:cNvPr>
          <p:cNvSpPr>
            <a:spLocks noGrp="1"/>
          </p:cNvSpPr>
          <p:nvPr>
            <p:ph idx="1"/>
          </p:nvPr>
        </p:nvSpPr>
        <p:spPr>
          <a:xfrm>
            <a:off x="838200" y="2438400"/>
            <a:ext cx="10515600" cy="3129643"/>
          </a:xfrm>
        </p:spPr>
        <p:txBody>
          <a:bodyPr>
            <a:normAutofit/>
          </a:bodyPr>
          <a:lstStyle/>
          <a:p>
            <a:r>
              <a:rPr lang="en-US" sz="2600" dirty="0"/>
              <a:t>We received ~150 events with invalid event zip code</a:t>
            </a:r>
          </a:p>
          <a:p>
            <a:r>
              <a:rPr lang="en-US" sz="2600" dirty="0"/>
              <a:t>AETCs should review event ZIP codes and ensure 100% valid responses</a:t>
            </a:r>
          </a:p>
          <a:p>
            <a:pPr lvl="1"/>
            <a:r>
              <a:rPr lang="en-US" sz="2400" dirty="0"/>
              <a:t>AETCs should be able to overwrite any invalid responses since event location is known </a:t>
            </a:r>
          </a:p>
          <a:p>
            <a:r>
              <a:rPr lang="en-US" sz="2800" dirty="0"/>
              <a:t>A validation during submission will be added to ensure valid ZIP code range</a:t>
            </a:r>
          </a:p>
        </p:txBody>
      </p:sp>
      <p:sp>
        <p:nvSpPr>
          <p:cNvPr id="4" name="Slide Number Placeholder 3">
            <a:extLst>
              <a:ext uri="{FF2B5EF4-FFF2-40B4-BE49-F238E27FC236}">
                <a16:creationId xmlns:a16="http://schemas.microsoft.com/office/drawing/2014/main" id="{BBDD2F3C-0F7E-5412-143D-75E5A84CB7D7}"/>
              </a:ext>
            </a:extLst>
          </p:cNvPr>
          <p:cNvSpPr>
            <a:spLocks noGrp="1"/>
          </p:cNvSpPr>
          <p:nvPr>
            <p:ph type="sldNum" sz="quarter" idx="12"/>
          </p:nvPr>
        </p:nvSpPr>
        <p:spPr>
          <a:xfrm>
            <a:off x="8610600" y="6356350"/>
            <a:ext cx="2743200" cy="365125"/>
          </a:xfrm>
        </p:spPr>
        <p:txBody>
          <a:bodyPr>
            <a:normAutofit/>
          </a:bodyPr>
          <a:lstStyle/>
          <a:p>
            <a:pPr>
              <a:spcAft>
                <a:spcPts val="600"/>
              </a:spcAft>
            </a:pPr>
            <a:fld id="{F9ECA865-404D-4A57-9AC1-FD3038CC100D}" type="slidenum">
              <a:rPr lang="en-US" smtClean="0"/>
              <a:pPr>
                <a:spcAft>
                  <a:spcPts val="600"/>
                </a:spcAft>
              </a:pPr>
              <a:t>25</a:t>
            </a:fld>
            <a:endParaRPr lang="en-US"/>
          </a:p>
        </p:txBody>
      </p:sp>
      <p:sp>
        <p:nvSpPr>
          <p:cNvPr id="5" name="Slide Number Placeholder 3">
            <a:extLst>
              <a:ext uri="{FF2B5EF4-FFF2-40B4-BE49-F238E27FC236}">
                <a16:creationId xmlns:a16="http://schemas.microsoft.com/office/drawing/2014/main" id="{1EC40260-42A5-AD8B-B37C-E2CE7DF6E46B}"/>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8D83105B-09C6-4089-8997-93B3ABD6B083}" type="slidenum">
              <a:rPr lang="en-US" sz="1600" b="0" smtClean="0">
                <a:latin typeface="Gotham Condensed Book" pitchFamily="50" charset="0"/>
              </a:rPr>
              <a:pPr defTabSz="457200">
                <a:defRPr/>
              </a:pPr>
              <a:t>25</a:t>
            </a:fld>
            <a:endParaRPr lang="en-US" sz="1600" b="0" dirty="0">
              <a:latin typeface="Gotham Condensed Book" pitchFamily="50" charset="0"/>
            </a:endParaRPr>
          </a:p>
        </p:txBody>
      </p:sp>
    </p:spTree>
    <p:extLst>
      <p:ext uri="{BB962C8B-B14F-4D97-AF65-F5344CB8AC3E}">
        <p14:creationId xmlns:p14="http://schemas.microsoft.com/office/powerpoint/2010/main" val="322697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C2F15A-B568-2781-F1D2-79F3EE991279}"/>
              </a:ext>
            </a:extLst>
          </p:cNvPr>
          <p:cNvSpPr>
            <a:spLocks noGrp="1"/>
          </p:cNvSpPr>
          <p:nvPr>
            <p:ph type="title"/>
          </p:nvPr>
        </p:nvSpPr>
        <p:spPr>
          <a:xfrm>
            <a:off x="524741" y="620392"/>
            <a:ext cx="3808268" cy="5504688"/>
          </a:xfrm>
        </p:spPr>
        <p:txBody>
          <a:bodyPr>
            <a:normAutofit/>
          </a:bodyPr>
          <a:lstStyle/>
          <a:p>
            <a:r>
              <a:rPr lang="en-US" sz="5000" dirty="0">
                <a:solidFill>
                  <a:schemeClr val="bg1"/>
                </a:solidFill>
              </a:rPr>
              <a:t>Potential Fix</a:t>
            </a:r>
          </a:p>
        </p:txBody>
      </p:sp>
      <p:sp>
        <p:nvSpPr>
          <p:cNvPr id="4" name="Slide Number Placeholder 3">
            <a:extLst>
              <a:ext uri="{FF2B5EF4-FFF2-40B4-BE49-F238E27FC236}">
                <a16:creationId xmlns:a16="http://schemas.microsoft.com/office/drawing/2014/main" id="{D5867C79-F614-465A-1AFF-5CAB227C6D0F}"/>
              </a:ext>
            </a:extLst>
          </p:cNvPr>
          <p:cNvSpPr>
            <a:spLocks noGrp="1"/>
          </p:cNvSpPr>
          <p:nvPr>
            <p:ph type="sldNum" sz="quarter" idx="12"/>
          </p:nvPr>
        </p:nvSpPr>
        <p:spPr>
          <a:xfrm>
            <a:off x="8610600" y="6356350"/>
            <a:ext cx="2743200" cy="365125"/>
          </a:xfrm>
        </p:spPr>
        <p:txBody>
          <a:bodyPr>
            <a:normAutofit/>
          </a:bodyPr>
          <a:lstStyle/>
          <a:p>
            <a:pPr>
              <a:spcAft>
                <a:spcPts val="600"/>
              </a:spcAft>
            </a:pPr>
            <a:fld id="{F9ECA865-404D-4A57-9AC1-FD3038CC100D}" type="slidenum">
              <a:rPr lang="en-US" smtClean="0"/>
              <a:pPr>
                <a:spcAft>
                  <a:spcPts val="600"/>
                </a:spcAft>
              </a:pPr>
              <a:t>26</a:t>
            </a:fld>
            <a:endParaRPr lang="en-US"/>
          </a:p>
        </p:txBody>
      </p:sp>
      <p:sp>
        <p:nvSpPr>
          <p:cNvPr id="5" name="Slide Number Placeholder 3">
            <a:extLst>
              <a:ext uri="{FF2B5EF4-FFF2-40B4-BE49-F238E27FC236}">
                <a16:creationId xmlns:a16="http://schemas.microsoft.com/office/drawing/2014/main" id="{2485BD4A-F64D-0AA2-1119-BBCF060E5C49}"/>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8D83105B-09C6-4089-8997-93B3ABD6B083}" type="slidenum">
              <a:rPr lang="en-US" sz="1600" b="0" smtClean="0">
                <a:latin typeface="Gotham Condensed Book" pitchFamily="50" charset="0"/>
              </a:rPr>
              <a:pPr defTabSz="457200">
                <a:defRPr/>
              </a:pPr>
              <a:t>26</a:t>
            </a:fld>
            <a:endParaRPr lang="en-US" sz="1600" b="0" dirty="0">
              <a:latin typeface="Gotham Condensed Book" pitchFamily="50" charset="0"/>
            </a:endParaRPr>
          </a:p>
        </p:txBody>
      </p:sp>
      <p:graphicFrame>
        <p:nvGraphicFramePr>
          <p:cNvPr id="9" name="Content Placeholder 2" descr="Potential fix for geographic errors with zip code">
            <a:extLst>
              <a:ext uri="{FF2B5EF4-FFF2-40B4-BE49-F238E27FC236}">
                <a16:creationId xmlns:a16="http://schemas.microsoft.com/office/drawing/2014/main" id="{B8281060-D656-BB52-CCBA-02E7368849BC}"/>
              </a:ext>
            </a:extLst>
          </p:cNvPr>
          <p:cNvGraphicFramePr>
            <a:graphicFrameLocks noGrp="1"/>
          </p:cNvGraphicFramePr>
          <p:nvPr>
            <p:ph idx="1"/>
            <p:extLst>
              <p:ext uri="{D42A27DB-BD31-4B8C-83A1-F6EECF244321}">
                <p14:modId xmlns:p14="http://schemas.microsoft.com/office/powerpoint/2010/main" val="814857868"/>
              </p:ext>
            </p:extLst>
          </p:nvPr>
        </p:nvGraphicFramePr>
        <p:xfrm>
          <a:off x="5323574" y="1469571"/>
          <a:ext cx="6574051" cy="4155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8751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3D514-89FA-30EE-E96D-0330DED97CBE}"/>
              </a:ext>
            </a:extLst>
          </p:cNvPr>
          <p:cNvSpPr>
            <a:spLocks noGrp="1"/>
          </p:cNvSpPr>
          <p:nvPr>
            <p:ph type="title"/>
          </p:nvPr>
        </p:nvSpPr>
        <p:spPr>
          <a:xfrm>
            <a:off x="838200" y="365125"/>
            <a:ext cx="10515600" cy="1325563"/>
          </a:xfrm>
        </p:spPr>
        <p:txBody>
          <a:bodyPr>
            <a:normAutofit/>
          </a:bodyPr>
          <a:lstStyle/>
          <a:p>
            <a:r>
              <a:rPr lang="en-US" sz="5000" dirty="0"/>
              <a:t>ER Multi Session Questions</a:t>
            </a:r>
            <a:endParaRPr lang="en-US" sz="5000" dirty="0">
              <a:solidFill>
                <a:srgbClr val="FFFFFF"/>
              </a:solidFill>
            </a:endParaRPr>
          </a:p>
        </p:txBody>
      </p:sp>
      <p:sp>
        <p:nvSpPr>
          <p:cNvPr id="3" name="Content Placeholder 2">
            <a:extLst>
              <a:ext uri="{FF2B5EF4-FFF2-40B4-BE49-F238E27FC236}">
                <a16:creationId xmlns:a16="http://schemas.microsoft.com/office/drawing/2014/main" id="{1A3E13A6-B89B-AC97-6357-490C68467183}"/>
              </a:ext>
            </a:extLst>
          </p:cNvPr>
          <p:cNvSpPr>
            <a:spLocks noGrp="1"/>
          </p:cNvSpPr>
          <p:nvPr>
            <p:ph idx="1"/>
          </p:nvPr>
        </p:nvSpPr>
        <p:spPr>
          <a:xfrm>
            <a:off x="756719" y="2276475"/>
            <a:ext cx="10515600" cy="3738562"/>
          </a:xfrm>
        </p:spPr>
        <p:txBody>
          <a:bodyPr>
            <a:normAutofit/>
          </a:bodyPr>
          <a:lstStyle/>
          <a:p>
            <a:r>
              <a:rPr lang="en-US" dirty="0"/>
              <a:t>Session Number (ER11) should be &gt;=1</a:t>
            </a:r>
          </a:p>
          <a:p>
            <a:pPr lvl="1"/>
            <a:r>
              <a:rPr lang="en-US" sz="2200" dirty="0"/>
              <a:t>In 2021, 259 records where session number=0</a:t>
            </a:r>
          </a:p>
          <a:p>
            <a:r>
              <a:rPr lang="en-US" dirty="0"/>
              <a:t>If “yes” is responded to multi session question (ER9) then number of sessions planned (ER10) should be &gt;=2</a:t>
            </a:r>
          </a:p>
          <a:p>
            <a:pPr lvl="1"/>
            <a:r>
              <a:rPr lang="en-US" sz="2200" dirty="0"/>
              <a:t>In 2021, 63 records where number of sessions=1 when muti session event was indicated</a:t>
            </a:r>
          </a:p>
          <a:p>
            <a:r>
              <a:rPr lang="en-US" dirty="0"/>
              <a:t>Session number (ER11) should be equal to or less than total number of sessions planned (ER10)</a:t>
            </a:r>
          </a:p>
          <a:p>
            <a:pPr lvl="1"/>
            <a:r>
              <a:rPr lang="en-US" sz="2200" dirty="0"/>
              <a:t>In 2021, 168 records where session number is greater than the total number of sessions planned</a:t>
            </a:r>
          </a:p>
          <a:p>
            <a:pPr marL="0" indent="0">
              <a:buNone/>
            </a:pPr>
            <a:endParaRPr lang="en-US" dirty="0"/>
          </a:p>
        </p:txBody>
      </p:sp>
      <p:sp>
        <p:nvSpPr>
          <p:cNvPr id="4" name="Slide Number Placeholder 3">
            <a:extLst>
              <a:ext uri="{FF2B5EF4-FFF2-40B4-BE49-F238E27FC236}">
                <a16:creationId xmlns:a16="http://schemas.microsoft.com/office/drawing/2014/main" id="{37795103-27E8-C819-43E7-223CD1C69EC1}"/>
              </a:ext>
            </a:extLst>
          </p:cNvPr>
          <p:cNvSpPr>
            <a:spLocks noGrp="1"/>
          </p:cNvSpPr>
          <p:nvPr>
            <p:ph type="sldNum" sz="quarter" idx="12"/>
          </p:nvPr>
        </p:nvSpPr>
        <p:spPr>
          <a:xfrm>
            <a:off x="8610600" y="6356350"/>
            <a:ext cx="2743200" cy="365125"/>
          </a:xfrm>
        </p:spPr>
        <p:txBody>
          <a:bodyPr>
            <a:normAutofit/>
          </a:bodyPr>
          <a:lstStyle/>
          <a:p>
            <a:pPr>
              <a:spcAft>
                <a:spcPts val="600"/>
              </a:spcAft>
            </a:pPr>
            <a:fld id="{F9ECA865-404D-4A57-9AC1-FD3038CC100D}" type="slidenum">
              <a:rPr lang="en-US" smtClean="0"/>
              <a:pPr>
                <a:spcAft>
                  <a:spcPts val="600"/>
                </a:spcAft>
              </a:pPr>
              <a:t>27</a:t>
            </a:fld>
            <a:endParaRPr lang="en-US"/>
          </a:p>
        </p:txBody>
      </p:sp>
      <p:sp>
        <p:nvSpPr>
          <p:cNvPr id="5" name="Slide Number Placeholder 3">
            <a:extLst>
              <a:ext uri="{FF2B5EF4-FFF2-40B4-BE49-F238E27FC236}">
                <a16:creationId xmlns:a16="http://schemas.microsoft.com/office/drawing/2014/main" id="{E8A381A5-D36D-3205-8CEF-78BAA6FBE79F}"/>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8D83105B-09C6-4089-8997-93B3ABD6B083}" type="slidenum">
              <a:rPr lang="en-US" sz="1600" b="0" smtClean="0">
                <a:latin typeface="Gotham Condensed Book" pitchFamily="50" charset="0"/>
              </a:rPr>
              <a:pPr defTabSz="457200">
                <a:defRPr/>
              </a:pPr>
              <a:t>27</a:t>
            </a:fld>
            <a:endParaRPr lang="en-US" sz="1600" b="0" dirty="0">
              <a:latin typeface="Gotham Condensed Book" pitchFamily="50" charset="0"/>
            </a:endParaRPr>
          </a:p>
        </p:txBody>
      </p:sp>
    </p:spTree>
    <p:extLst>
      <p:ext uri="{BB962C8B-B14F-4D97-AF65-F5344CB8AC3E}">
        <p14:creationId xmlns:p14="http://schemas.microsoft.com/office/powerpoint/2010/main" val="3438297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C2F15A-B568-2781-F1D2-79F3EE991279}"/>
              </a:ext>
            </a:extLst>
          </p:cNvPr>
          <p:cNvSpPr>
            <a:spLocks noGrp="1"/>
          </p:cNvSpPr>
          <p:nvPr>
            <p:ph type="title"/>
          </p:nvPr>
        </p:nvSpPr>
        <p:spPr>
          <a:xfrm>
            <a:off x="524741" y="620392"/>
            <a:ext cx="3808268" cy="5504688"/>
          </a:xfrm>
        </p:spPr>
        <p:txBody>
          <a:bodyPr>
            <a:normAutofit/>
          </a:bodyPr>
          <a:lstStyle/>
          <a:p>
            <a:r>
              <a:rPr lang="en-US" sz="5000" dirty="0">
                <a:solidFill>
                  <a:schemeClr val="bg1"/>
                </a:solidFill>
              </a:rPr>
              <a:t>Potential Fix</a:t>
            </a:r>
          </a:p>
        </p:txBody>
      </p:sp>
      <p:sp>
        <p:nvSpPr>
          <p:cNvPr id="4" name="Slide Number Placeholder 3">
            <a:extLst>
              <a:ext uri="{FF2B5EF4-FFF2-40B4-BE49-F238E27FC236}">
                <a16:creationId xmlns:a16="http://schemas.microsoft.com/office/drawing/2014/main" id="{D5867C79-F614-465A-1AFF-5CAB227C6D0F}"/>
              </a:ext>
            </a:extLst>
          </p:cNvPr>
          <p:cNvSpPr>
            <a:spLocks noGrp="1"/>
          </p:cNvSpPr>
          <p:nvPr>
            <p:ph type="sldNum" sz="quarter" idx="12"/>
          </p:nvPr>
        </p:nvSpPr>
        <p:spPr>
          <a:xfrm>
            <a:off x="8610600" y="6356350"/>
            <a:ext cx="2743200" cy="365125"/>
          </a:xfrm>
        </p:spPr>
        <p:txBody>
          <a:bodyPr>
            <a:normAutofit/>
          </a:bodyPr>
          <a:lstStyle/>
          <a:p>
            <a:pPr>
              <a:spcAft>
                <a:spcPts val="600"/>
              </a:spcAft>
            </a:pPr>
            <a:fld id="{F9ECA865-404D-4A57-9AC1-FD3038CC100D}" type="slidenum">
              <a:rPr lang="en-US" smtClean="0"/>
              <a:pPr>
                <a:spcAft>
                  <a:spcPts val="600"/>
                </a:spcAft>
              </a:pPr>
              <a:t>28</a:t>
            </a:fld>
            <a:endParaRPr lang="en-US"/>
          </a:p>
        </p:txBody>
      </p:sp>
      <p:sp>
        <p:nvSpPr>
          <p:cNvPr id="5" name="Slide Number Placeholder 3">
            <a:extLst>
              <a:ext uri="{FF2B5EF4-FFF2-40B4-BE49-F238E27FC236}">
                <a16:creationId xmlns:a16="http://schemas.microsoft.com/office/drawing/2014/main" id="{2485BD4A-F64D-0AA2-1119-BBCF060E5C49}"/>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8D83105B-09C6-4089-8997-93B3ABD6B083}" type="slidenum">
              <a:rPr lang="en-US" sz="1600" b="0" smtClean="0">
                <a:latin typeface="Gotham Condensed Book" pitchFamily="50" charset="0"/>
              </a:rPr>
              <a:pPr defTabSz="457200">
                <a:defRPr/>
              </a:pPr>
              <a:t>28</a:t>
            </a:fld>
            <a:endParaRPr lang="en-US" sz="1600" b="0" dirty="0">
              <a:latin typeface="Gotham Condensed Book" pitchFamily="50" charset="0"/>
            </a:endParaRPr>
          </a:p>
        </p:txBody>
      </p:sp>
      <p:graphicFrame>
        <p:nvGraphicFramePr>
          <p:cNvPr id="9" name="Content Placeholder 2" descr="implement session survey number must be greater than 1 for single session events">
            <a:extLst>
              <a:ext uri="{FF2B5EF4-FFF2-40B4-BE49-F238E27FC236}">
                <a16:creationId xmlns:a16="http://schemas.microsoft.com/office/drawing/2014/main" id="{B8281060-D656-BB52-CCBA-02E7368849BC}"/>
              </a:ext>
            </a:extLst>
          </p:cNvPr>
          <p:cNvGraphicFramePr>
            <a:graphicFrameLocks noGrp="1"/>
          </p:cNvGraphicFramePr>
          <p:nvPr>
            <p:ph idx="1"/>
            <p:extLst>
              <p:ext uri="{D42A27DB-BD31-4B8C-83A1-F6EECF244321}">
                <p14:modId xmlns:p14="http://schemas.microsoft.com/office/powerpoint/2010/main" val="2711188530"/>
              </p:ext>
            </p:extLst>
          </p:nvPr>
        </p:nvGraphicFramePr>
        <p:xfrm>
          <a:off x="5323574" y="1469571"/>
          <a:ext cx="6574051" cy="4155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823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42F94-0A67-2A85-7E4A-D654A127D553}"/>
              </a:ext>
            </a:extLst>
          </p:cNvPr>
          <p:cNvSpPr>
            <a:spLocks noGrp="1"/>
          </p:cNvSpPr>
          <p:nvPr>
            <p:ph type="title"/>
          </p:nvPr>
        </p:nvSpPr>
        <p:spPr>
          <a:xfrm>
            <a:off x="838200" y="365125"/>
            <a:ext cx="10515600" cy="1325563"/>
          </a:xfrm>
        </p:spPr>
        <p:txBody>
          <a:bodyPr>
            <a:normAutofit/>
          </a:bodyPr>
          <a:lstStyle/>
          <a:p>
            <a:r>
              <a:rPr lang="en-US" sz="5000" dirty="0"/>
              <a:t>General Tips</a:t>
            </a:r>
            <a:endParaRPr lang="en-US" sz="5000" dirty="0">
              <a:solidFill>
                <a:srgbClr val="FFFFFF"/>
              </a:solidFill>
            </a:endParaRPr>
          </a:p>
        </p:txBody>
      </p:sp>
      <p:sp>
        <p:nvSpPr>
          <p:cNvPr id="3" name="Content Placeholder 2">
            <a:extLst>
              <a:ext uri="{FF2B5EF4-FFF2-40B4-BE49-F238E27FC236}">
                <a16:creationId xmlns:a16="http://schemas.microsoft.com/office/drawing/2014/main" id="{52BF6739-90B0-4417-4CB7-0ED2CE404D83}"/>
              </a:ext>
            </a:extLst>
          </p:cNvPr>
          <p:cNvSpPr>
            <a:spLocks noGrp="1"/>
          </p:cNvSpPr>
          <p:nvPr>
            <p:ph idx="1"/>
          </p:nvPr>
        </p:nvSpPr>
        <p:spPr>
          <a:xfrm>
            <a:off x="838200" y="2173288"/>
            <a:ext cx="10515600" cy="3738562"/>
          </a:xfrm>
        </p:spPr>
        <p:txBody>
          <a:bodyPr>
            <a:normAutofit lnSpcReduction="10000"/>
          </a:bodyPr>
          <a:lstStyle/>
          <a:p>
            <a:r>
              <a:rPr lang="en-US" sz="2400" dirty="0"/>
              <a:t>“Less is more” when it comes to data cleaning </a:t>
            </a:r>
          </a:p>
          <a:p>
            <a:pPr lvl="1"/>
            <a:r>
              <a:rPr lang="en-US" sz="2400" dirty="0"/>
              <a:t>try to maintain the survey options as it looks in the forms</a:t>
            </a:r>
          </a:p>
          <a:p>
            <a:pPr lvl="1"/>
            <a:r>
              <a:rPr lang="en-US" sz="2400" dirty="0"/>
              <a:t>Implement skip patterns, valid hour ranges, valid ZIP code range, and other instructions in the survey into your systems</a:t>
            </a:r>
          </a:p>
          <a:p>
            <a:pPr lvl="1"/>
            <a:r>
              <a:rPr lang="en-US" sz="2400" dirty="0"/>
              <a:t>The more you are able to build into your systems the less manipulation is needed prior to submission</a:t>
            </a:r>
          </a:p>
          <a:p>
            <a:r>
              <a:rPr lang="en-US" sz="2400" dirty="0"/>
              <a:t>Have system prompt for PIF data to be updated yearly</a:t>
            </a:r>
          </a:p>
          <a:p>
            <a:pPr lvl="1"/>
            <a:r>
              <a:rPr lang="en-US" sz="2400" dirty="0"/>
              <a:t>Ensures the most up to date PIF data </a:t>
            </a:r>
          </a:p>
          <a:p>
            <a:r>
              <a:rPr lang="en-US" sz="2400" dirty="0"/>
              <a:t>Make sure not to use ‘0’ in “Specify” fields</a:t>
            </a:r>
            <a:endParaRPr lang="en-US" sz="2400" strike="sngStrike" dirty="0"/>
          </a:p>
          <a:p>
            <a:pPr lvl="1"/>
            <a:r>
              <a:rPr lang="en-US" sz="2200" dirty="0"/>
              <a:t>If system gives an error for blanks, it is best to enter ‘Null’ rather than 0</a:t>
            </a:r>
          </a:p>
        </p:txBody>
      </p:sp>
      <p:sp>
        <p:nvSpPr>
          <p:cNvPr id="4" name="Slide Number Placeholder 3">
            <a:extLst>
              <a:ext uri="{FF2B5EF4-FFF2-40B4-BE49-F238E27FC236}">
                <a16:creationId xmlns:a16="http://schemas.microsoft.com/office/drawing/2014/main" id="{BE3E1208-F426-7318-B1CF-32B218471F0B}"/>
              </a:ext>
            </a:extLst>
          </p:cNvPr>
          <p:cNvSpPr>
            <a:spLocks noGrp="1"/>
          </p:cNvSpPr>
          <p:nvPr>
            <p:ph type="sldNum" sz="quarter" idx="12"/>
          </p:nvPr>
        </p:nvSpPr>
        <p:spPr>
          <a:xfrm>
            <a:off x="8610600" y="6356350"/>
            <a:ext cx="2743200" cy="365125"/>
          </a:xfrm>
        </p:spPr>
        <p:txBody>
          <a:bodyPr>
            <a:normAutofit/>
          </a:bodyPr>
          <a:lstStyle/>
          <a:p>
            <a:pPr>
              <a:spcAft>
                <a:spcPts val="600"/>
              </a:spcAft>
            </a:pPr>
            <a:fld id="{F9ECA865-404D-4A57-9AC1-FD3038CC100D}" type="slidenum">
              <a:rPr lang="en-US" smtClean="0"/>
              <a:pPr>
                <a:spcAft>
                  <a:spcPts val="600"/>
                </a:spcAft>
              </a:pPr>
              <a:t>29</a:t>
            </a:fld>
            <a:endParaRPr lang="en-US"/>
          </a:p>
        </p:txBody>
      </p:sp>
      <p:sp>
        <p:nvSpPr>
          <p:cNvPr id="5" name="Slide Number Placeholder 3">
            <a:extLst>
              <a:ext uri="{FF2B5EF4-FFF2-40B4-BE49-F238E27FC236}">
                <a16:creationId xmlns:a16="http://schemas.microsoft.com/office/drawing/2014/main" id="{1864878E-CF95-BE81-DBDC-6ED29769FCC2}"/>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8D83105B-09C6-4089-8997-93B3ABD6B083}" type="slidenum">
              <a:rPr lang="en-US" sz="1600" b="0" smtClean="0">
                <a:latin typeface="Gotham Condensed Book" pitchFamily="50" charset="0"/>
              </a:rPr>
              <a:pPr defTabSz="457200">
                <a:defRPr/>
              </a:pPr>
              <a:t>29</a:t>
            </a:fld>
            <a:endParaRPr lang="en-US" sz="1600" b="0" dirty="0">
              <a:latin typeface="Gotham Condensed Book" pitchFamily="50" charset="0"/>
            </a:endParaRPr>
          </a:p>
        </p:txBody>
      </p:sp>
    </p:spTree>
    <p:extLst>
      <p:ext uri="{BB962C8B-B14F-4D97-AF65-F5344CB8AC3E}">
        <p14:creationId xmlns:p14="http://schemas.microsoft.com/office/powerpoint/2010/main" val="45214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914402"/>
            <a:ext cx="10515600" cy="2659957"/>
          </a:xfrm>
        </p:spPr>
        <p:txBody>
          <a:bodyPr>
            <a:normAutofit fontScale="90000"/>
          </a:bodyPr>
          <a:lstStyle/>
          <a:p>
            <a:pPr algn="ctr"/>
            <a:br>
              <a:rPr lang="en-US" sz="5000" dirty="0">
                <a:solidFill>
                  <a:srgbClr val="FFFFFF"/>
                </a:solidFill>
              </a:rPr>
            </a:br>
            <a:r>
              <a:rPr lang="en-US" sz="5600" dirty="0">
                <a:solidFill>
                  <a:srgbClr val="FFFFFF"/>
                </a:solidFill>
              </a:rPr>
              <a:t>Overview</a:t>
            </a:r>
            <a:r>
              <a:rPr lang="en-US" sz="5000" dirty="0">
                <a:solidFill>
                  <a:srgbClr val="FFFFFF"/>
                </a:solidFill>
              </a:rPr>
              <a:t> of AETC Submission Process</a:t>
            </a:r>
            <a:br>
              <a:rPr lang="en-US" sz="5000" dirty="0">
                <a:solidFill>
                  <a:srgbClr val="FFFFFF"/>
                </a:solidFill>
              </a:rPr>
            </a:br>
            <a:br>
              <a:rPr lang="en-US" sz="5000" dirty="0">
                <a:solidFill>
                  <a:srgbClr val="FFFFFF"/>
                </a:solidFill>
              </a:rPr>
            </a:br>
            <a:endParaRPr lang="en-US" sz="5000" dirty="0">
              <a:solidFill>
                <a:srgbClr val="FFFFFF"/>
              </a:solidFill>
            </a:endParaRPr>
          </a:p>
        </p:txBody>
      </p:sp>
      <p:sp>
        <p:nvSpPr>
          <p:cNvPr id="9" name="Slide Number Placeholder 3">
            <a:extLst>
              <a:ext uri="{FF2B5EF4-FFF2-40B4-BE49-F238E27FC236}">
                <a16:creationId xmlns:a16="http://schemas.microsoft.com/office/drawing/2014/main" id="{BF6071EC-7CB3-BFF6-75F3-9CA9B185EE10}"/>
              </a:ext>
            </a:extLst>
          </p:cNvPr>
          <p:cNvSpPr txBox="1">
            <a:spLocks/>
          </p:cNvSpPr>
          <p:nvPr/>
        </p:nvSpPr>
        <p:spPr>
          <a:xfrm>
            <a:off x="10086315" y="658036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CA865-404D-4A57-9AC1-FD3038CC100D}" type="slidenum">
              <a:rPr lang="en-US" sz="1600" smtClean="0">
                <a:solidFill>
                  <a:schemeClr val="bg1"/>
                </a:solidFill>
              </a:rPr>
              <a:pPr/>
              <a:t>3</a:t>
            </a:fld>
            <a:endParaRPr lang="en-US" sz="1600" dirty="0">
              <a:solidFill>
                <a:schemeClr val="bg1"/>
              </a:solidFill>
            </a:endParaRPr>
          </a:p>
        </p:txBody>
      </p:sp>
    </p:spTree>
    <p:extLst>
      <p:ext uri="{BB962C8B-B14F-4D97-AF65-F5344CB8AC3E}">
        <p14:creationId xmlns:p14="http://schemas.microsoft.com/office/powerpoint/2010/main" val="779388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0">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22">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4">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18515" y="1416581"/>
            <a:ext cx="6092786" cy="2127287"/>
          </a:xfrm>
        </p:spPr>
        <p:txBody>
          <a:bodyPr anchor="b">
            <a:normAutofit/>
          </a:bodyPr>
          <a:lstStyle/>
          <a:p>
            <a:r>
              <a:rPr lang="en-US" sz="5000" dirty="0"/>
              <a:t>Questions?</a:t>
            </a:r>
            <a:br>
              <a:rPr lang="en-US" sz="4800" dirty="0"/>
            </a:br>
            <a:endParaRPr lang="en-US" sz="4800" dirty="0"/>
          </a:p>
        </p:txBody>
      </p:sp>
      <p:cxnSp>
        <p:nvCxnSpPr>
          <p:cNvPr id="24" name="Straight Connector 26">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8">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 name="Graphic 5" descr="Question mark">
            <a:extLst>
              <a:ext uri="{FF2B5EF4-FFF2-40B4-BE49-F238E27FC236}">
                <a16:creationId xmlns:a16="http://schemas.microsoft.com/office/drawing/2014/main" id="{6E160360-8C0D-051C-6C00-B25A22BB17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899" y="2355650"/>
            <a:ext cx="3756276" cy="3756276"/>
          </a:xfrm>
          <a:prstGeom prst="rect">
            <a:avLst/>
          </a:prstGeom>
        </p:spPr>
      </p:pic>
      <p:sp>
        <p:nvSpPr>
          <p:cNvPr id="3" name="Slide Number Placeholder 3">
            <a:extLst>
              <a:ext uri="{FF2B5EF4-FFF2-40B4-BE49-F238E27FC236}">
                <a16:creationId xmlns:a16="http://schemas.microsoft.com/office/drawing/2014/main" id="{24157193-5635-2D07-2882-D484F54FDC2A}"/>
              </a:ext>
            </a:extLst>
          </p:cNvPr>
          <p:cNvSpPr txBox="1">
            <a:spLocks/>
          </p:cNvSpPr>
          <p:nvPr/>
        </p:nvSpPr>
        <p:spPr>
          <a:xfrm>
            <a:off x="8387533"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8D83105B-09C6-4089-8997-93B3ABD6B083}" type="slidenum">
              <a:rPr lang="en-US" sz="1600" b="0" smtClean="0">
                <a:latin typeface="Gotham Condensed Book" pitchFamily="50" charset="0"/>
              </a:rPr>
              <a:pPr defTabSz="457200">
                <a:defRPr/>
              </a:pPr>
              <a:t>30</a:t>
            </a:fld>
            <a:endParaRPr lang="en-US" sz="1600" b="0" dirty="0">
              <a:latin typeface="Gotham Condensed Book" pitchFamily="50" charset="0"/>
            </a:endParaRPr>
          </a:p>
        </p:txBody>
      </p:sp>
    </p:spTree>
    <p:extLst>
      <p:ext uri="{BB962C8B-B14F-4D97-AF65-F5344CB8AC3E}">
        <p14:creationId xmlns:p14="http://schemas.microsoft.com/office/powerpoint/2010/main" val="2478854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03C1-8A73-80C7-69E0-E6D7F6304406}"/>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br>
              <a:rPr lang="en-US" sz="4600" kern="1200" dirty="0">
                <a:solidFill>
                  <a:schemeClr val="tx1"/>
                </a:solidFill>
                <a:latin typeface="+mj-lt"/>
                <a:ea typeface="+mj-ea"/>
                <a:cs typeface="+mj-cs"/>
              </a:rPr>
            </a:br>
            <a:r>
              <a:rPr lang="en-US" sz="5000" kern="1200" dirty="0">
                <a:solidFill>
                  <a:schemeClr val="accent3"/>
                </a:solidFill>
                <a:latin typeface="+mj-lt"/>
                <a:ea typeface="+mj-ea"/>
                <a:cs typeface="+mj-cs"/>
              </a:rPr>
              <a:t>TA Contact Information</a:t>
            </a:r>
            <a:br>
              <a:rPr lang="en-US" sz="4600"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BB9428BF-3FB9-118D-FE2D-297412D564F7}"/>
              </a:ext>
            </a:extLst>
          </p:cNvPr>
          <p:cNvGraphicFramePr>
            <a:graphicFrameLocks noGrp="1"/>
          </p:cNvGraphicFramePr>
          <p:nvPr>
            <p:extLst>
              <p:ext uri="{D42A27DB-BD31-4B8C-83A1-F6EECF244321}">
                <p14:modId xmlns:p14="http://schemas.microsoft.com/office/powerpoint/2010/main" val="468991965"/>
              </p:ext>
            </p:extLst>
          </p:nvPr>
        </p:nvGraphicFramePr>
        <p:xfrm>
          <a:off x="5441734" y="1026695"/>
          <a:ext cx="5934457" cy="4844714"/>
        </p:xfrm>
        <a:graphic>
          <a:graphicData uri="http://schemas.openxmlformats.org/drawingml/2006/table">
            <a:tbl>
              <a:tblPr firstRow="1" bandRow="1"/>
              <a:tblGrid>
                <a:gridCol w="2363423">
                  <a:extLst>
                    <a:ext uri="{9D8B030D-6E8A-4147-A177-3AD203B41FA5}">
                      <a16:colId xmlns:a16="http://schemas.microsoft.com/office/drawing/2014/main" val="2510119749"/>
                    </a:ext>
                  </a:extLst>
                </a:gridCol>
                <a:gridCol w="3571034">
                  <a:extLst>
                    <a:ext uri="{9D8B030D-6E8A-4147-A177-3AD203B41FA5}">
                      <a16:colId xmlns:a16="http://schemas.microsoft.com/office/drawing/2014/main" val="1572786464"/>
                    </a:ext>
                  </a:extLst>
                </a:gridCol>
              </a:tblGrid>
              <a:tr h="27317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14300" indent="0" algn="l" rtl="0" eaLnBrk="1" latinLnBrk="0" hangingPunct="1">
                        <a:spcBef>
                          <a:spcPts val="0"/>
                        </a:spcBef>
                        <a:spcAft>
                          <a:spcPts val="0"/>
                        </a:spcAft>
                      </a:pPr>
                      <a:r>
                        <a:rPr lang="en-US" sz="1200" kern="1200">
                          <a:effectLst/>
                        </a:rPr>
                        <a:t>TA Resource</a:t>
                      </a:r>
                      <a:endParaRPr lang="en-US" sz="1200">
                        <a:effectLst/>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683C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14300" indent="0" algn="l" rtl="0" eaLnBrk="1" latinLnBrk="0" hangingPunct="1">
                        <a:spcBef>
                          <a:spcPts val="0"/>
                        </a:spcBef>
                        <a:spcAft>
                          <a:spcPts val="0"/>
                        </a:spcAft>
                      </a:pPr>
                      <a:r>
                        <a:rPr lang="en-US" sz="1200" kern="1200">
                          <a:effectLst/>
                        </a:rPr>
                        <a:t>Type of TA</a:t>
                      </a:r>
                      <a:endParaRPr lang="en-US" sz="1200">
                        <a:effectLst/>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683C6"/>
                    </a:solidFill>
                  </a:tcPr>
                </a:tc>
                <a:extLst>
                  <a:ext uri="{0D108BD9-81ED-4DB2-BD59-A6C34878D82A}">
                    <a16:rowId xmlns:a16="http://schemas.microsoft.com/office/drawing/2014/main" val="3329241804"/>
                  </a:ext>
                </a:extLst>
              </a:tr>
              <a:tr h="12342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4300" indent="0" algn="l" rtl="0" eaLnBrk="1" latinLnBrk="0" hangingPunct="1">
                        <a:spcBef>
                          <a:spcPts val="0"/>
                        </a:spcBef>
                        <a:spcAft>
                          <a:spcPts val="0"/>
                        </a:spcAft>
                      </a:pPr>
                      <a:r>
                        <a:rPr lang="en-US" sz="1100" kern="1200" dirty="0">
                          <a:effectLst/>
                        </a:rPr>
                        <a:t>Ryan White Data Support</a:t>
                      </a:r>
                      <a:endParaRPr lang="en-US" sz="1100" dirty="0">
                        <a:effectLst/>
                      </a:endParaRPr>
                    </a:p>
                    <a:p>
                      <a:pPr marL="114300" marR="0" indent="0" algn="l" rtl="0" eaLnBrk="1" fontAlgn="auto" latinLnBrk="0" hangingPunct="1">
                        <a:spcBef>
                          <a:spcPts val="0"/>
                        </a:spcBef>
                        <a:spcAft>
                          <a:spcPts val="0"/>
                        </a:spcAft>
                      </a:pPr>
                      <a:r>
                        <a:rPr lang="en-US" sz="1100" kern="1200" dirty="0">
                          <a:effectLst/>
                        </a:rPr>
                        <a:t>888-640-9356 | </a:t>
                      </a:r>
                      <a:r>
                        <a:rPr lang="en-US" sz="1100" kern="1200" dirty="0">
                          <a:solidFill>
                            <a:schemeClr val="dk1"/>
                          </a:solidFill>
                          <a:effectLst/>
                          <a:latin typeface="Calibri" panose="020F0502020204030204"/>
                          <a:ea typeface="+mn-ea"/>
                          <a:cs typeface="+mn-cs"/>
                          <a:hlinkClick r:id="rId3"/>
                        </a:rPr>
                        <a:t>RyanWhiteDataSupport@wrma.com</a:t>
                      </a:r>
                      <a:r>
                        <a:rPr lang="en-US" sz="1100" kern="1200" dirty="0">
                          <a:solidFill>
                            <a:schemeClr val="dk1"/>
                          </a:solidFill>
                          <a:effectLst/>
                          <a:latin typeface="Calibri" panose="020F0502020204030204"/>
                          <a:ea typeface="+mn-ea"/>
                          <a:cs typeface="+mn-cs"/>
                        </a:rPr>
                        <a:t>  </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7345" indent="-182880" algn="l" rtl="0" eaLnBrk="1" latinLnBrk="0" hangingPunct="1">
                        <a:spcBef>
                          <a:spcPts val="300"/>
                        </a:spcBef>
                        <a:spcAft>
                          <a:spcPts val="0"/>
                        </a:spcAft>
                        <a:buClrTx/>
                        <a:buSzPts val="1200"/>
                        <a:buFont typeface="Arial" panose="020B0604020202020204" pitchFamily="34" charset="0"/>
                        <a:buChar char="•"/>
                      </a:pPr>
                      <a:r>
                        <a:rPr lang="en-US" sz="1100" kern="1200" dirty="0">
                          <a:effectLst/>
                        </a:rPr>
                        <a:t>AETC-related content and submission questions</a:t>
                      </a: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Interpretation of the AETC Instruction Manual &amp; Codebook and HAB’s reporting requirements</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Instructions for completing the AETC Report</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Data validation questions</a:t>
                      </a:r>
                      <a:endParaRPr lang="en-US" sz="1100" dirty="0">
                        <a:effectLst/>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40000"/>
                      </a:srgbClr>
                    </a:solidFill>
                  </a:tcPr>
                </a:tc>
                <a:extLst>
                  <a:ext uri="{0D108BD9-81ED-4DB2-BD59-A6C34878D82A}">
                    <a16:rowId xmlns:a16="http://schemas.microsoft.com/office/drawing/2014/main" val="3469064764"/>
                  </a:ext>
                </a:extLst>
              </a:tr>
              <a:tr h="145143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4300" marR="0" indent="0" algn="l" rtl="0" eaLnBrk="1" fontAlgn="auto" latinLnBrk="0" hangingPunct="1">
                        <a:spcBef>
                          <a:spcPts val="0"/>
                        </a:spcBef>
                        <a:spcAft>
                          <a:spcPts val="0"/>
                        </a:spcAft>
                      </a:pPr>
                      <a:r>
                        <a:rPr lang="en-US" sz="1100" kern="1200" spc="0" baseline="0" dirty="0">
                          <a:ln>
                            <a:noFill/>
                          </a:ln>
                          <a:effectLst/>
                        </a:rPr>
                        <a:t>The Data Integration, Systems, &amp; Quality (DISQ) Team</a:t>
                      </a:r>
                      <a:endParaRPr lang="en-US" sz="1100" dirty="0">
                        <a:effectLst/>
                      </a:endParaRPr>
                    </a:p>
                    <a:p>
                      <a:pPr marL="114300" marR="0" indent="0" algn="l" rtl="0" eaLnBrk="1" fontAlgn="auto" latinLnBrk="0" hangingPunct="1">
                        <a:spcBef>
                          <a:spcPts val="0"/>
                        </a:spcBef>
                        <a:spcAft>
                          <a:spcPts val="0"/>
                        </a:spcAft>
                      </a:pPr>
                      <a:r>
                        <a:rPr lang="en-US" sz="1100" kern="1200" dirty="0">
                          <a:solidFill>
                            <a:srgbClr val="0070C0"/>
                          </a:solidFill>
                          <a:effectLst/>
                          <a:latin typeface="Calibri" panose="020F0502020204030204"/>
                          <a:ea typeface="+mn-ea"/>
                          <a:cs typeface="+mn-cs"/>
                          <a:hlinkClick r:id="rId4">
                            <a:extLst>
                              <a:ext uri="{A12FA001-AC4F-418D-AE19-62706E023703}">
                                <ahyp:hlinkClr xmlns:ahyp="http://schemas.microsoft.com/office/drawing/2018/hyperlinkcolor" val="tx"/>
                              </a:ext>
                            </a:extLst>
                          </a:hlinkClick>
                        </a:rPr>
                        <a:t>Data.TA@caiglobal.org</a:t>
                      </a:r>
                      <a:r>
                        <a:rPr lang="en-US" sz="1100" kern="1200" dirty="0">
                          <a:solidFill>
                            <a:srgbClr val="0070C0"/>
                          </a:solidFill>
                          <a:effectLst/>
                          <a:latin typeface="Calibri" panose="020F0502020204030204"/>
                          <a:ea typeface="+mn-ea"/>
                          <a:cs typeface="+mn-cs"/>
                        </a:rPr>
                        <a:t> </a:t>
                      </a:r>
                    </a:p>
                    <a:p>
                      <a:pPr marL="114300" marR="0" indent="0" algn="l" rtl="0" eaLnBrk="1" fontAlgn="auto" latinLnBrk="0" hangingPunct="1">
                        <a:spcBef>
                          <a:spcPts val="0"/>
                        </a:spcBef>
                        <a:spcAft>
                          <a:spcPts val="0"/>
                        </a:spcAft>
                      </a:pPr>
                      <a:r>
                        <a:rPr lang="en-US" sz="1100" kern="1200" dirty="0">
                          <a:solidFill>
                            <a:srgbClr val="0070C0"/>
                          </a:solidFill>
                          <a:effectLst/>
                          <a:latin typeface="Calibri" panose="020F0502020204030204"/>
                          <a:ea typeface="+mn-ea"/>
                          <a:cs typeface="+mn-cs"/>
                          <a:hlinkClick r:id="rId5">
                            <a:extLst>
                              <a:ext uri="{A12FA001-AC4F-418D-AE19-62706E023703}">
                                <ahyp:hlinkClr xmlns:ahyp="http://schemas.microsoft.com/office/drawing/2018/hyperlinkcolor" val="tx"/>
                              </a:ext>
                            </a:extLst>
                          </a:hlinkClick>
                        </a:rPr>
                        <a:t>Sign up for the DISQ listserv</a:t>
                      </a:r>
                      <a:r>
                        <a:rPr lang="en-US" sz="1100" kern="1200" dirty="0">
                          <a:solidFill>
                            <a:srgbClr val="0070C0"/>
                          </a:solidFill>
                          <a:effectLst/>
                          <a:latin typeface="Calibri" panose="020F0502020204030204"/>
                          <a:ea typeface="+mn-ea"/>
                          <a:cs typeface="+mn-cs"/>
                        </a:rPr>
                        <a:t> </a:t>
                      </a:r>
                    </a:p>
                    <a:p>
                      <a:pPr marL="114300" marR="0" indent="0" algn="l" rtl="0" eaLnBrk="1" fontAlgn="auto" latinLnBrk="0" hangingPunct="1">
                        <a:spcBef>
                          <a:spcPts val="0"/>
                        </a:spcBef>
                        <a:spcAft>
                          <a:spcPts val="0"/>
                        </a:spcAft>
                      </a:pPr>
                      <a:r>
                        <a:rPr lang="en-US" sz="1100" kern="1200" dirty="0">
                          <a:solidFill>
                            <a:srgbClr val="0070C0"/>
                          </a:solidFill>
                          <a:effectLst/>
                          <a:latin typeface="Calibri" panose="020F0502020204030204"/>
                          <a:ea typeface="+mn-ea"/>
                          <a:cs typeface="+mn-cs"/>
                          <a:hlinkClick r:id="rId6">
                            <a:extLst>
                              <a:ext uri="{A12FA001-AC4F-418D-AE19-62706E023703}">
                                <ahyp:hlinkClr xmlns:ahyp="http://schemas.microsoft.com/office/drawing/2018/hyperlinkcolor" val="tx"/>
                              </a:ext>
                            </a:extLst>
                          </a:hlinkClick>
                        </a:rPr>
                        <a:t>Submit a DISQ TA Request</a:t>
                      </a:r>
                      <a:endParaRPr lang="en-US" sz="1100" kern="1200" dirty="0">
                        <a:solidFill>
                          <a:srgbClr val="0070C0"/>
                        </a:solidFill>
                        <a:effectLst/>
                        <a:latin typeface="Calibri" panose="020F0502020204030204"/>
                        <a:ea typeface="+mn-ea"/>
                        <a:cs typeface="+mn-cs"/>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7345" indent="-182880" algn="l" rtl="0" eaLnBrk="1" latinLnBrk="0" hangingPunct="1">
                        <a:spcBef>
                          <a:spcPts val="300"/>
                        </a:spcBef>
                        <a:spcAft>
                          <a:spcPts val="0"/>
                        </a:spcAft>
                        <a:buClrTx/>
                        <a:buSzPts val="1200"/>
                        <a:buFont typeface="Arial" panose="020B0604020202020204" pitchFamily="34" charset="0"/>
                        <a:buChar char="•"/>
                      </a:pPr>
                      <a:r>
                        <a:rPr lang="en-US" sz="1100" kern="1200" dirty="0">
                          <a:effectLst/>
                        </a:rPr>
                        <a:t>Data reporting requirements</a:t>
                      </a: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Extracting data from systems and reporting it using the required CSV schema</a:t>
                      </a: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Working with data systems to improve data management processes</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Data quality issues</a:t>
                      </a:r>
                      <a:endParaRPr lang="en-US" sz="1100" dirty="0">
                        <a:effectLst/>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20000"/>
                      </a:srgbClr>
                    </a:solidFill>
                  </a:tcPr>
                </a:tc>
                <a:extLst>
                  <a:ext uri="{0D108BD9-81ED-4DB2-BD59-A6C34878D82A}">
                    <a16:rowId xmlns:a16="http://schemas.microsoft.com/office/drawing/2014/main" val="351962608"/>
                  </a:ext>
                </a:extLst>
              </a:tr>
              <a:tr h="10169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4300" marR="0" indent="0" algn="l" rtl="0" eaLnBrk="1" fontAlgn="auto" latinLnBrk="0" hangingPunct="1">
                        <a:spcBef>
                          <a:spcPts val="0"/>
                        </a:spcBef>
                        <a:spcAft>
                          <a:spcPts val="0"/>
                        </a:spcAft>
                      </a:pPr>
                      <a:r>
                        <a:rPr lang="en-US" sz="1100" kern="1200" spc="0" baseline="0" dirty="0">
                          <a:ln>
                            <a:noFill/>
                          </a:ln>
                          <a:effectLst/>
                        </a:rPr>
                        <a:t>EHBs Customer Support Center</a:t>
                      </a:r>
                      <a:endParaRPr lang="en-US" sz="1100" dirty="0">
                        <a:effectLst/>
                      </a:endParaRPr>
                    </a:p>
                    <a:p>
                      <a:pPr marL="114300" marR="0" indent="0" algn="l" rtl="0" eaLnBrk="1" fontAlgn="auto" latinLnBrk="0" hangingPunct="1">
                        <a:spcBef>
                          <a:spcPts val="0"/>
                        </a:spcBef>
                        <a:spcAft>
                          <a:spcPts val="0"/>
                        </a:spcAft>
                      </a:pPr>
                      <a:r>
                        <a:rPr lang="en-US" sz="1100" kern="1200" spc="0" baseline="0" dirty="0">
                          <a:ln>
                            <a:noFill/>
                          </a:ln>
                          <a:effectLst/>
                        </a:rPr>
                        <a:t>877-464-4772 | </a:t>
                      </a:r>
                    </a:p>
                    <a:p>
                      <a:pPr marL="114300" marR="0" indent="0" algn="l" rtl="0" eaLnBrk="1" fontAlgn="auto" latinLnBrk="0" hangingPunct="1">
                        <a:spcBef>
                          <a:spcPts val="0"/>
                        </a:spcBef>
                        <a:spcAft>
                          <a:spcPts val="0"/>
                        </a:spcAft>
                      </a:pPr>
                      <a:r>
                        <a:rPr lang="en-US" sz="1100" u="sng" kern="1200" spc="0" baseline="0" dirty="0">
                          <a:ln>
                            <a:noFill/>
                          </a:ln>
                          <a:solidFill>
                            <a:srgbClr val="0070C0"/>
                          </a:solidFill>
                          <a:effectLst/>
                          <a:hlinkClick r:id="rId7">
                            <a:extLst>
                              <a:ext uri="{A12FA001-AC4F-418D-AE19-62706E023703}">
                                <ahyp:hlinkClr xmlns:ahyp="http://schemas.microsoft.com/office/drawing/2018/hyperlinkcolor" val="tx"/>
                              </a:ext>
                            </a:extLst>
                          </a:hlinkClick>
                        </a:rPr>
                        <a:t>Submit an EHBs TA Request</a:t>
                      </a:r>
                      <a:endParaRPr lang="en-US" sz="1100" u="sng" dirty="0">
                        <a:solidFill>
                          <a:srgbClr val="0070C0"/>
                        </a:solidFill>
                        <a:effectLst/>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Electronic Handbooks (EHBs) navigation</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EHBs registration</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EHBs access and permissions</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EHB’s Navigation</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40000"/>
                      </a:srgbClr>
                    </a:solidFill>
                  </a:tcPr>
                </a:tc>
                <a:extLst>
                  <a:ext uri="{0D108BD9-81ED-4DB2-BD59-A6C34878D82A}">
                    <a16:rowId xmlns:a16="http://schemas.microsoft.com/office/drawing/2014/main" val="1201821725"/>
                  </a:ext>
                </a:extLst>
              </a:tr>
              <a:tr h="868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4300" marR="0" indent="0" algn="l" rtl="0" eaLnBrk="1" fontAlgn="auto" latinLnBrk="0" hangingPunct="1">
                        <a:spcBef>
                          <a:spcPts val="0"/>
                        </a:spcBef>
                        <a:spcAft>
                          <a:spcPts val="0"/>
                        </a:spcAft>
                      </a:pPr>
                      <a:r>
                        <a:rPr lang="en-US" sz="1100" kern="1200" spc="0" baseline="0" dirty="0">
                          <a:ln>
                            <a:noFill/>
                          </a:ln>
                          <a:solidFill>
                            <a:schemeClr val="dk1"/>
                          </a:solidFill>
                          <a:effectLst/>
                          <a:latin typeface="+mn-lt"/>
                          <a:ea typeface="+mn-ea"/>
                          <a:cs typeface="+mn-cs"/>
                        </a:rPr>
                        <a:t>Target HIV</a:t>
                      </a:r>
                    </a:p>
                    <a:p>
                      <a:pPr marL="11430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effectLst/>
                          <a:hlinkClick r:id="rId8"/>
                        </a:rPr>
                        <a:t>https://targethiv.org/library/aids-education-and-training-centers</a:t>
                      </a:r>
                      <a:r>
                        <a:rPr lang="en-US" sz="1100" kern="1200" dirty="0">
                          <a:effectLst/>
                        </a:rPr>
                        <a:t> </a:t>
                      </a:r>
                    </a:p>
                    <a:p>
                      <a:pPr marL="114300" marR="0" indent="0" algn="l" rtl="0" eaLnBrk="1" fontAlgn="auto" latinLnBrk="0" hangingPunct="1">
                        <a:spcBef>
                          <a:spcPts val="0"/>
                        </a:spcBef>
                        <a:spcAft>
                          <a:spcPts val="0"/>
                        </a:spcAft>
                      </a:pPr>
                      <a:endParaRPr lang="en-US" sz="1100" kern="1200" spc="0" baseline="0" dirty="0">
                        <a:ln>
                          <a:noFill/>
                        </a:ln>
                        <a:solidFill>
                          <a:schemeClr val="dk1"/>
                        </a:solidFill>
                        <a:effectLst/>
                        <a:latin typeface="+mn-lt"/>
                        <a:ea typeface="+mn-ea"/>
                        <a:cs typeface="+mn-cs"/>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AETC Data Collection Manual, Codebook, and Forms</a:t>
                      </a:r>
                    </a:p>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Contact information for each of these technical assistance resources </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20000"/>
                      </a:srgbClr>
                    </a:solidFill>
                  </a:tcPr>
                </a:tc>
                <a:extLst>
                  <a:ext uri="{0D108BD9-81ED-4DB2-BD59-A6C34878D82A}">
                    <a16:rowId xmlns:a16="http://schemas.microsoft.com/office/drawing/2014/main" val="3507205344"/>
                  </a:ext>
                </a:extLst>
              </a:tr>
            </a:tbl>
          </a:graphicData>
        </a:graphic>
      </p:graphicFrame>
      <p:sp>
        <p:nvSpPr>
          <p:cNvPr id="3" name="Slide Number Placeholder 3">
            <a:extLst>
              <a:ext uri="{FF2B5EF4-FFF2-40B4-BE49-F238E27FC236}">
                <a16:creationId xmlns:a16="http://schemas.microsoft.com/office/drawing/2014/main" id="{13CEF92B-2699-8946-4CDE-FA3F3EC95D26}"/>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CA865-404D-4A57-9AC1-FD3038CC100D}" type="slidenum">
              <a:rPr lang="en-US" sz="1600" smtClean="0"/>
              <a:pPr/>
              <a:t>31</a:t>
            </a:fld>
            <a:endParaRPr lang="en-US" sz="1600" dirty="0"/>
          </a:p>
        </p:txBody>
      </p:sp>
    </p:spTree>
    <p:extLst>
      <p:ext uri="{BB962C8B-B14F-4D97-AF65-F5344CB8AC3E}">
        <p14:creationId xmlns:p14="http://schemas.microsoft.com/office/powerpoint/2010/main" val="3628186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A4651DD-C785-616C-1864-AF3A8BDE20BC}"/>
              </a:ext>
            </a:extLst>
          </p:cNvPr>
          <p:cNvSpPr>
            <a:spLocks noGrp="1" noChangeArrowheads="1"/>
          </p:cNvSpPr>
          <p:nvPr>
            <p:ph type="title"/>
          </p:nvPr>
        </p:nvSpPr>
        <p:spPr>
          <a:xfrm>
            <a:off x="838200" y="120650"/>
            <a:ext cx="10515600" cy="949325"/>
          </a:xfrm>
        </p:spPr>
        <p:txBody>
          <a:bodyPr/>
          <a:lstStyle/>
          <a:p>
            <a:r>
              <a:rPr lang="en-US" altLang="en-US"/>
              <a:t>Connect with HRSA</a:t>
            </a:r>
          </a:p>
        </p:txBody>
      </p:sp>
      <p:sp>
        <p:nvSpPr>
          <p:cNvPr id="4" name="Content Placeholder 3">
            <a:extLst>
              <a:ext uri="{FF2B5EF4-FFF2-40B4-BE49-F238E27FC236}">
                <a16:creationId xmlns:a16="http://schemas.microsoft.com/office/drawing/2014/main" id="{6EF3D4C4-913A-73E9-E8EB-0C94E516F25D}"/>
              </a:ext>
            </a:extLst>
          </p:cNvPr>
          <p:cNvSpPr>
            <a:spLocks noGrp="1" noChangeAspect="1"/>
          </p:cNvSpPr>
          <p:nvPr>
            <p:ph sz="quarter" idx="13"/>
          </p:nvPr>
        </p:nvSpPr>
        <p:spPr>
          <a:xfrm>
            <a:off x="838200" y="1519238"/>
            <a:ext cx="10515600" cy="1497012"/>
          </a:xfrm>
        </p:spPr>
        <p:txBody>
          <a:bodyPr rtlCol="0"/>
          <a:lstStyle/>
          <a:p>
            <a:pPr marL="0" indent="0" fontAlgn="auto">
              <a:spcBef>
                <a:spcPts val="528"/>
              </a:spcBef>
              <a:spcAft>
                <a:spcPts val="0"/>
              </a:spcAft>
              <a:buFont typeface="Arial" panose="020B0604020202020204" pitchFamily="34" charset="0"/>
              <a:buNone/>
              <a:defRPr/>
            </a:pPr>
            <a:r>
              <a:rPr lang="en-US" sz="3900" dirty="0">
                <a:solidFill>
                  <a:schemeClr val="tx1"/>
                </a:solidFill>
              </a:rPr>
              <a:t>Learn more about our agency at: </a:t>
            </a:r>
          </a:p>
          <a:p>
            <a:pPr marL="0" indent="0" fontAlgn="auto">
              <a:spcBef>
                <a:spcPts val="528"/>
              </a:spcBef>
              <a:spcAft>
                <a:spcPts val="0"/>
              </a:spcAft>
              <a:buFont typeface="Arial" panose="020B0604020202020204" pitchFamily="34" charset="0"/>
              <a:buNone/>
              <a:defRPr/>
            </a:pPr>
            <a:r>
              <a:rPr lang="en-US" sz="4300" u="sng" dirty="0">
                <a:solidFill>
                  <a:srgbClr val="0563C1"/>
                </a:solidFill>
                <a:uFill>
                  <a:solidFill>
                    <a:srgbClr val="0563C1"/>
                  </a:solidFill>
                </a:uFill>
                <a:sym typeface="Calibri"/>
                <a:hlinkClick r:id="rId2"/>
              </a:rPr>
              <a:t>www.HRSA.gov</a:t>
            </a:r>
            <a:endParaRPr lang="en-US" sz="4300" u="sng" dirty="0">
              <a:solidFill>
                <a:srgbClr val="0563C1"/>
              </a:solidFill>
              <a:uFill>
                <a:solidFill>
                  <a:srgbClr val="0563C1"/>
                </a:solidFill>
              </a:uFill>
              <a:sym typeface="Calibri"/>
            </a:endParaRPr>
          </a:p>
        </p:txBody>
      </p:sp>
      <p:sp>
        <p:nvSpPr>
          <p:cNvPr id="37892" name="Content Placeholder 4">
            <a:extLst>
              <a:ext uri="{FF2B5EF4-FFF2-40B4-BE49-F238E27FC236}">
                <a16:creationId xmlns:a16="http://schemas.microsoft.com/office/drawing/2014/main" id="{F5BD43EA-92F5-F311-B214-E04364FE9600}"/>
              </a:ext>
            </a:extLst>
          </p:cNvPr>
          <p:cNvSpPr>
            <a:spLocks noGrp="1" noChangeArrowheads="1"/>
          </p:cNvSpPr>
          <p:nvPr>
            <p:ph sz="quarter" idx="14"/>
          </p:nvPr>
        </p:nvSpPr>
        <p:spPr>
          <a:xfrm>
            <a:off x="838200" y="3502025"/>
            <a:ext cx="10515600" cy="708025"/>
          </a:xfrm>
        </p:spPr>
        <p:txBody>
          <a:bodyPr/>
          <a:lstStyle/>
          <a:p>
            <a:pPr marL="0" indent="0">
              <a:buFont typeface="Arial" panose="020B0604020202020204" pitchFamily="34" charset="0"/>
              <a:buNone/>
            </a:pPr>
            <a:r>
              <a:rPr lang="en-US" altLang="en-US">
                <a:solidFill>
                  <a:schemeClr val="tx1"/>
                </a:solidFill>
                <a:hlinkClick r:id="rId3"/>
              </a:rPr>
              <a:t>Sign up for the HRSA eNews</a:t>
            </a:r>
            <a:endParaRPr lang="en-US" altLang="en-US">
              <a:solidFill>
                <a:schemeClr val="tx1"/>
              </a:solidFill>
            </a:endParaRPr>
          </a:p>
        </p:txBody>
      </p:sp>
      <p:sp>
        <p:nvSpPr>
          <p:cNvPr id="37893" name="Content Placeholder 12">
            <a:extLst>
              <a:ext uri="{FF2B5EF4-FFF2-40B4-BE49-F238E27FC236}">
                <a16:creationId xmlns:a16="http://schemas.microsoft.com/office/drawing/2014/main" id="{E5B85B98-6FE0-D57E-197C-83047EE37AA0}"/>
              </a:ext>
            </a:extLst>
          </p:cNvPr>
          <p:cNvSpPr>
            <a:spLocks noGrp="1" noChangeArrowheads="1"/>
          </p:cNvSpPr>
          <p:nvPr>
            <p:ph sz="quarter" idx="15"/>
          </p:nvPr>
        </p:nvSpPr>
        <p:spPr>
          <a:xfrm>
            <a:off x="2409825" y="4432300"/>
            <a:ext cx="7372350" cy="706438"/>
          </a:xfrm>
        </p:spPr>
        <p:txBody>
          <a:bodyPr/>
          <a:lstStyle/>
          <a:p>
            <a:pPr marL="0" indent="0">
              <a:buFont typeface="Arial" panose="020B0604020202020204" pitchFamily="34" charset="0"/>
              <a:buNone/>
            </a:pPr>
            <a:r>
              <a:rPr lang="en-US" altLang="en-US">
                <a:solidFill>
                  <a:schemeClr val="tx1"/>
                </a:solidFill>
              </a:rPr>
              <a:t>FOLLOW US: </a:t>
            </a:r>
          </a:p>
        </p:txBody>
      </p:sp>
      <p:pic>
        <p:nvPicPr>
          <p:cNvPr id="37894" name="Picture 6">
            <a:hlinkClick r:id="rId3"/>
            <a:extLst>
              <a:ext uri="{FF2B5EF4-FFF2-40B4-BE49-F238E27FC236}">
                <a16:creationId xmlns:a16="http://schemas.microsoft.com/office/drawing/2014/main" id="{AE86C9DF-E8BE-BDE3-5D35-4ED5A3B402E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511550"/>
            <a:ext cx="7381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5" name="Group 13" descr="Social Media Icons&#10;">
            <a:extLst>
              <a:ext uri="{FF2B5EF4-FFF2-40B4-BE49-F238E27FC236}">
                <a16:creationId xmlns:a16="http://schemas.microsoft.com/office/drawing/2014/main" id="{65C0012D-F385-E151-62B5-DB8EC4430271}"/>
              </a:ext>
            </a:extLst>
          </p:cNvPr>
          <p:cNvGrpSpPr>
            <a:grpSpLocks/>
          </p:cNvGrpSpPr>
          <p:nvPr/>
        </p:nvGrpSpPr>
        <p:grpSpPr bwMode="auto">
          <a:xfrm>
            <a:off x="3797300" y="5138738"/>
            <a:ext cx="4597400" cy="798512"/>
            <a:chOff x="3799084" y="5111968"/>
            <a:chExt cx="4598531" cy="797995"/>
          </a:xfrm>
        </p:grpSpPr>
        <p:pic>
          <p:nvPicPr>
            <p:cNvPr id="37897" name="Picture 7" descr="Facebook">
              <a:hlinkClick r:id="rId5"/>
              <a:extLst>
                <a:ext uri="{FF2B5EF4-FFF2-40B4-BE49-F238E27FC236}">
                  <a16:creationId xmlns:a16="http://schemas.microsoft.com/office/drawing/2014/main" id="{864F1173-E0CA-72C5-A83B-4C0692634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9084" y="5117474"/>
              <a:ext cx="781093" cy="78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8" descr="Twitter">
              <a:hlinkClick r:id="rId7"/>
              <a:extLst>
                <a:ext uri="{FF2B5EF4-FFF2-40B4-BE49-F238E27FC236}">
                  <a16:creationId xmlns:a16="http://schemas.microsoft.com/office/drawing/2014/main" id="{A96E0483-E6ED-DC01-85DF-B98059150F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5581" y="5113531"/>
              <a:ext cx="77724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9" descr="Instagram">
              <a:hlinkClick r:id="rId9"/>
              <a:extLst>
                <a:ext uri="{FF2B5EF4-FFF2-40B4-BE49-F238E27FC236}">
                  <a16:creationId xmlns:a16="http://schemas.microsoft.com/office/drawing/2014/main" id="{F11B56FF-0253-AE7D-0844-867B12A85F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9646" y="5119224"/>
              <a:ext cx="786290" cy="78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0" descr="Instagram">
              <a:hlinkClick r:id="rId11"/>
              <a:extLst>
                <a:ext uri="{FF2B5EF4-FFF2-40B4-BE49-F238E27FC236}">
                  <a16:creationId xmlns:a16="http://schemas.microsoft.com/office/drawing/2014/main" id="{24E4C3AC-BD7E-4C44-E9EC-381D03D4BB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9254" y="5124834"/>
              <a:ext cx="786384" cy="78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1" descr="YouTube">
              <a:hlinkClick r:id="rId13"/>
              <a:extLst>
                <a:ext uri="{FF2B5EF4-FFF2-40B4-BE49-F238E27FC236}">
                  <a16:creationId xmlns:a16="http://schemas.microsoft.com/office/drawing/2014/main" id="{F5EBAC83-D632-2C21-56A6-D8B7987EBD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2580" y="5111968"/>
              <a:ext cx="785035" cy="78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6" name="Slide Number Placeholder 2">
            <a:extLst>
              <a:ext uri="{FF2B5EF4-FFF2-40B4-BE49-F238E27FC236}">
                <a16:creationId xmlns:a16="http://schemas.microsoft.com/office/drawing/2014/main" id="{00463C79-96C5-929B-7798-429B60287D86}"/>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822F4C-9015-416B-811B-C8A07024BF2E}" type="slidenum">
              <a:rPr lang="en-US" altLang="en-US">
                <a:solidFill>
                  <a:schemeClr val="bg1"/>
                </a:solidFill>
              </a:rPr>
              <a:pPr fontAlgn="base">
                <a:spcBef>
                  <a:spcPct val="0"/>
                </a:spcBef>
                <a:spcAft>
                  <a:spcPct val="0"/>
                </a:spcAft>
              </a:pPr>
              <a:t>32</a:t>
            </a:fld>
            <a:endParaRPr lang="en-US" altLang="en-US">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1D2EA5-73DF-D4A4-EF28-890EA9CE51EA}"/>
              </a:ext>
            </a:extLst>
          </p:cNvPr>
          <p:cNvSpPr>
            <a:spLocks noGrp="1"/>
          </p:cNvSpPr>
          <p:nvPr>
            <p:ph type="title"/>
          </p:nvPr>
        </p:nvSpPr>
        <p:spPr>
          <a:xfrm>
            <a:off x="838200" y="365125"/>
            <a:ext cx="10515600" cy="1325563"/>
          </a:xfrm>
        </p:spPr>
        <p:txBody>
          <a:bodyPr>
            <a:normAutofit/>
          </a:bodyPr>
          <a:lstStyle/>
          <a:p>
            <a:r>
              <a:rPr lang="en-US" sz="5000" dirty="0"/>
              <a:t>Overview of AETC Submission Process</a:t>
            </a:r>
            <a:endParaRPr lang="en-US" sz="5000" dirty="0">
              <a:solidFill>
                <a:srgbClr val="FFFFFF"/>
              </a:solidFill>
            </a:endParaRPr>
          </a:p>
        </p:txBody>
      </p:sp>
      <p:sp>
        <p:nvSpPr>
          <p:cNvPr id="3" name="Content Placeholder 2">
            <a:extLst>
              <a:ext uri="{FF2B5EF4-FFF2-40B4-BE49-F238E27FC236}">
                <a16:creationId xmlns:a16="http://schemas.microsoft.com/office/drawing/2014/main" id="{F1EA71B3-F760-EA49-DD9D-4B4A0FB37BE7}"/>
              </a:ext>
            </a:extLst>
          </p:cNvPr>
          <p:cNvSpPr>
            <a:spLocks noGrp="1"/>
          </p:cNvSpPr>
          <p:nvPr>
            <p:ph idx="1"/>
          </p:nvPr>
        </p:nvSpPr>
        <p:spPr>
          <a:xfrm>
            <a:off x="838200" y="2276475"/>
            <a:ext cx="10515600" cy="3738562"/>
          </a:xfrm>
        </p:spPr>
        <p:txBody>
          <a:bodyPr>
            <a:normAutofit fontScale="92500" lnSpcReduction="10000"/>
          </a:bodyPr>
          <a:lstStyle/>
          <a:p>
            <a:pPr>
              <a:buFont typeface="Wingdings" panose="05000000000000000000" pitchFamily="2" charset="2"/>
              <a:buChar char="§"/>
            </a:pPr>
            <a:r>
              <a:rPr lang="en-US" sz="2400" dirty="0"/>
              <a:t>Data are submitted annually through the EHBs beginning July 12</a:t>
            </a:r>
          </a:p>
          <a:p>
            <a:pPr lvl="1">
              <a:buFont typeface="Wingdings" panose="05000000000000000000" pitchFamily="2" charset="2"/>
              <a:buChar char="§"/>
            </a:pPr>
            <a:r>
              <a:rPr lang="en-US" sz="2400" dirty="0"/>
              <a:t>Agencies will indicate the Regional Partner Sites they collaborated with</a:t>
            </a:r>
          </a:p>
          <a:p>
            <a:pPr lvl="1">
              <a:buFont typeface="Wingdings" panose="05000000000000000000" pitchFamily="2" charset="2"/>
              <a:buChar char="§"/>
            </a:pPr>
            <a:r>
              <a:rPr lang="en-US" sz="2400" dirty="0"/>
              <a:t>Upload a separate CSV file for your:</a:t>
            </a:r>
          </a:p>
          <a:p>
            <a:pPr lvl="2">
              <a:buFont typeface="Wingdings" panose="05000000000000000000" pitchFamily="2" charset="2"/>
              <a:buChar char="§"/>
            </a:pPr>
            <a:r>
              <a:rPr lang="en-US" sz="2400" dirty="0"/>
              <a:t>Event Record (ER) data</a:t>
            </a:r>
          </a:p>
          <a:p>
            <a:pPr lvl="2">
              <a:buFont typeface="Wingdings" panose="05000000000000000000" pitchFamily="2" charset="2"/>
              <a:buChar char="§"/>
            </a:pPr>
            <a:r>
              <a:rPr lang="en-US" sz="2400" dirty="0"/>
              <a:t>AETC Participant Information Form (PIF) data</a:t>
            </a:r>
          </a:p>
          <a:p>
            <a:pPr lvl="2">
              <a:buFont typeface="Wingdings" panose="05000000000000000000" pitchFamily="2" charset="2"/>
              <a:buChar char="§"/>
            </a:pPr>
            <a:r>
              <a:rPr lang="en-US" sz="2400" dirty="0"/>
              <a:t>Event Participant List (PL) data</a:t>
            </a:r>
          </a:p>
          <a:p>
            <a:pPr lvl="1">
              <a:buFont typeface="Wingdings" panose="05000000000000000000" pitchFamily="2" charset="2"/>
              <a:buChar char="§"/>
            </a:pPr>
            <a:r>
              <a:rPr lang="en-US" sz="2400" dirty="0"/>
              <a:t>Validate the AETC Report</a:t>
            </a:r>
          </a:p>
          <a:p>
            <a:pPr lvl="2">
              <a:buFont typeface="Wingdings" panose="05000000000000000000" pitchFamily="2" charset="2"/>
              <a:buChar char="§"/>
            </a:pPr>
            <a:r>
              <a:rPr lang="en-US" sz="2400" dirty="0"/>
              <a:t>Errors – Must be corrected to submit</a:t>
            </a:r>
          </a:p>
          <a:p>
            <a:pPr lvl="2">
              <a:buFont typeface="Wingdings" panose="05000000000000000000" pitchFamily="2" charset="2"/>
              <a:buChar char="§"/>
            </a:pPr>
            <a:r>
              <a:rPr lang="en-US" sz="2400" dirty="0"/>
              <a:t>Warnings – Revise data or enter a comment</a:t>
            </a:r>
          </a:p>
          <a:p>
            <a:pPr lvl="2">
              <a:buFont typeface="Wingdings" panose="05000000000000000000" pitchFamily="2" charset="2"/>
              <a:buChar char="§"/>
            </a:pPr>
            <a:endParaRPr lang="en-US" dirty="0"/>
          </a:p>
          <a:p>
            <a:pPr marL="0" indent="0" algn="ctr">
              <a:buNone/>
            </a:pPr>
            <a:r>
              <a:rPr lang="en-US" sz="2600" dirty="0"/>
              <a:t>Attend the training on June 27, for a deeper dive!</a:t>
            </a:r>
          </a:p>
        </p:txBody>
      </p:sp>
      <p:sp>
        <p:nvSpPr>
          <p:cNvPr id="4" name="Slide Number Placeholder 3">
            <a:extLst>
              <a:ext uri="{FF2B5EF4-FFF2-40B4-BE49-F238E27FC236}">
                <a16:creationId xmlns:a16="http://schemas.microsoft.com/office/drawing/2014/main" id="{28D3CBB7-5ABF-B370-33D3-C941FCE4F6A8}"/>
              </a:ext>
            </a:extLst>
          </p:cNvPr>
          <p:cNvSpPr>
            <a:spLocks noGrp="1"/>
          </p:cNvSpPr>
          <p:nvPr>
            <p:ph type="sldNum" sz="quarter" idx="12"/>
          </p:nvPr>
        </p:nvSpPr>
        <p:spPr>
          <a:xfrm>
            <a:off x="8610600" y="6356350"/>
            <a:ext cx="2743200" cy="365125"/>
          </a:xfrm>
        </p:spPr>
        <p:txBody>
          <a:bodyPr>
            <a:normAutofit/>
          </a:bodyPr>
          <a:lstStyle/>
          <a:p>
            <a:pPr>
              <a:spcAft>
                <a:spcPts val="600"/>
              </a:spcAft>
            </a:pPr>
            <a:fld id="{F9ECA865-404D-4A57-9AC1-FD3038CC100D}" type="slidenum">
              <a:rPr lang="en-US" smtClean="0"/>
              <a:pPr>
                <a:spcAft>
                  <a:spcPts val="600"/>
                </a:spcAft>
              </a:pPr>
              <a:t>4</a:t>
            </a:fld>
            <a:endParaRPr lang="en-US"/>
          </a:p>
        </p:txBody>
      </p:sp>
      <p:sp>
        <p:nvSpPr>
          <p:cNvPr id="5" name="Slide Number Placeholder 3">
            <a:extLst>
              <a:ext uri="{FF2B5EF4-FFF2-40B4-BE49-F238E27FC236}">
                <a16:creationId xmlns:a16="http://schemas.microsoft.com/office/drawing/2014/main" id="{137912A3-BF2B-5D70-171E-05048D6A155B}"/>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CA865-404D-4A57-9AC1-FD3038CC100D}" type="slidenum">
              <a:rPr lang="en-US" sz="1600" smtClean="0"/>
              <a:pPr/>
              <a:t>4</a:t>
            </a:fld>
            <a:endParaRPr lang="en-US" sz="1600" dirty="0"/>
          </a:p>
        </p:txBody>
      </p:sp>
    </p:spTree>
    <p:extLst>
      <p:ext uri="{BB962C8B-B14F-4D97-AF65-F5344CB8AC3E}">
        <p14:creationId xmlns:p14="http://schemas.microsoft.com/office/powerpoint/2010/main" val="318168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806F0-38D4-41C5-A31C-FEB92588EEA5}"/>
              </a:ext>
            </a:extLst>
          </p:cNvPr>
          <p:cNvSpPr>
            <a:spLocks noGrp="1"/>
          </p:cNvSpPr>
          <p:nvPr>
            <p:ph type="title"/>
          </p:nvPr>
        </p:nvSpPr>
        <p:spPr>
          <a:xfrm>
            <a:off x="838200" y="365125"/>
            <a:ext cx="10515600" cy="1325563"/>
          </a:xfrm>
        </p:spPr>
        <p:txBody>
          <a:bodyPr>
            <a:normAutofit/>
          </a:bodyPr>
          <a:lstStyle/>
          <a:p>
            <a:r>
              <a:rPr lang="en-US" sz="5000" dirty="0"/>
              <a:t>Use of ER &amp; PIF Data</a:t>
            </a:r>
            <a:endParaRPr lang="en-US" sz="5000" dirty="0">
              <a:solidFill>
                <a:srgbClr val="FFFFFF"/>
              </a:solidFill>
            </a:endParaRPr>
          </a:p>
        </p:txBody>
      </p:sp>
      <p:sp>
        <p:nvSpPr>
          <p:cNvPr id="3" name="Content Placeholder 2">
            <a:extLst>
              <a:ext uri="{FF2B5EF4-FFF2-40B4-BE49-F238E27FC236}">
                <a16:creationId xmlns:a16="http://schemas.microsoft.com/office/drawing/2014/main" id="{86823AF8-2172-D9E3-0CF1-51C3C948672E}"/>
              </a:ext>
            </a:extLst>
          </p:cNvPr>
          <p:cNvSpPr>
            <a:spLocks noGrp="1"/>
          </p:cNvSpPr>
          <p:nvPr>
            <p:ph idx="1"/>
          </p:nvPr>
        </p:nvSpPr>
        <p:spPr>
          <a:xfrm>
            <a:off x="838200" y="2264569"/>
            <a:ext cx="10515600" cy="3738562"/>
          </a:xfrm>
        </p:spPr>
        <p:txBody>
          <a:bodyPr>
            <a:normAutofit/>
          </a:bodyPr>
          <a:lstStyle/>
          <a:p>
            <a:r>
              <a:rPr lang="en-US" sz="2600" dirty="0"/>
              <a:t>Describe AETC training activities and reach:</a:t>
            </a:r>
          </a:p>
          <a:p>
            <a:pPr lvl="1"/>
            <a:r>
              <a:rPr lang="en-US" sz="2600" dirty="0"/>
              <a:t>Event Record (ER) – number and characteristics of events &amp; trainings provided by AETCs</a:t>
            </a:r>
          </a:p>
          <a:p>
            <a:pPr lvl="1"/>
            <a:r>
              <a:rPr lang="en-US" sz="2600" dirty="0"/>
              <a:t>Participant Information Form (PIF) – number and characteristics of participants reached through AETC events and trainings</a:t>
            </a:r>
          </a:p>
          <a:p>
            <a:r>
              <a:rPr lang="en-US" sz="2600" dirty="0"/>
              <a:t>Analyzed annually and trended over time </a:t>
            </a:r>
          </a:p>
          <a:p>
            <a:r>
              <a:rPr lang="en-US" sz="2600" dirty="0"/>
              <a:t>Inform training needs &amp; emerging topics</a:t>
            </a:r>
          </a:p>
          <a:p>
            <a:pPr marL="0" indent="0">
              <a:buNone/>
            </a:pPr>
            <a:endParaRPr lang="en-US" sz="2600" dirty="0"/>
          </a:p>
        </p:txBody>
      </p:sp>
      <p:sp>
        <p:nvSpPr>
          <p:cNvPr id="4" name="Slide Number Placeholder 3">
            <a:extLst>
              <a:ext uri="{FF2B5EF4-FFF2-40B4-BE49-F238E27FC236}">
                <a16:creationId xmlns:a16="http://schemas.microsoft.com/office/drawing/2014/main" id="{8CAA4D1C-8947-055C-CEE9-D7CAD4C3B210}"/>
              </a:ext>
            </a:extLst>
          </p:cNvPr>
          <p:cNvSpPr>
            <a:spLocks noGrp="1"/>
          </p:cNvSpPr>
          <p:nvPr>
            <p:ph type="sldNum" sz="quarter" idx="12"/>
          </p:nvPr>
        </p:nvSpPr>
        <p:spPr>
          <a:xfrm>
            <a:off x="8610600" y="6356350"/>
            <a:ext cx="2743200" cy="365125"/>
          </a:xfrm>
        </p:spPr>
        <p:txBody>
          <a:bodyPr>
            <a:normAutofit/>
          </a:bodyPr>
          <a:lstStyle/>
          <a:p>
            <a:pPr>
              <a:spcAft>
                <a:spcPts val="600"/>
              </a:spcAft>
            </a:pPr>
            <a:fld id="{F9ECA865-404D-4A57-9AC1-FD3038CC100D}" type="slidenum">
              <a:rPr lang="en-US" smtClean="0"/>
              <a:pPr>
                <a:spcAft>
                  <a:spcPts val="600"/>
                </a:spcAft>
              </a:pPr>
              <a:t>5</a:t>
            </a:fld>
            <a:endParaRPr lang="en-US"/>
          </a:p>
        </p:txBody>
      </p:sp>
      <p:sp>
        <p:nvSpPr>
          <p:cNvPr id="5" name="Slide Number Placeholder 3">
            <a:extLst>
              <a:ext uri="{FF2B5EF4-FFF2-40B4-BE49-F238E27FC236}">
                <a16:creationId xmlns:a16="http://schemas.microsoft.com/office/drawing/2014/main" id="{E93BB376-C292-D41F-9BA8-B6631AE53789}"/>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CA865-404D-4A57-9AC1-FD3038CC100D}" type="slidenum">
              <a:rPr lang="en-US" sz="1600" smtClean="0"/>
              <a:pPr/>
              <a:t>5</a:t>
            </a:fld>
            <a:endParaRPr lang="en-US" sz="1600" dirty="0"/>
          </a:p>
        </p:txBody>
      </p:sp>
    </p:spTree>
    <p:extLst>
      <p:ext uri="{BB962C8B-B14F-4D97-AF65-F5344CB8AC3E}">
        <p14:creationId xmlns:p14="http://schemas.microsoft.com/office/powerpoint/2010/main" val="67627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03C1-8A73-80C7-69E0-E6D7F6304406}"/>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br>
              <a:rPr lang="en-US" sz="4600" kern="1200" dirty="0">
                <a:solidFill>
                  <a:schemeClr val="tx1"/>
                </a:solidFill>
                <a:latin typeface="+mj-lt"/>
                <a:ea typeface="+mj-ea"/>
                <a:cs typeface="+mj-cs"/>
              </a:rPr>
            </a:br>
            <a:r>
              <a:rPr lang="en-US" sz="5000" kern="1200" dirty="0">
                <a:solidFill>
                  <a:schemeClr val="accent3"/>
                </a:solidFill>
                <a:latin typeface="+mj-lt"/>
                <a:ea typeface="+mj-ea"/>
                <a:cs typeface="+mj-cs"/>
              </a:rPr>
              <a:t>TA Contact Information</a:t>
            </a:r>
            <a:br>
              <a:rPr lang="en-US" sz="4600"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BB9428BF-3FB9-118D-FE2D-297412D564F7}"/>
              </a:ext>
            </a:extLst>
          </p:cNvPr>
          <p:cNvGraphicFramePr>
            <a:graphicFrameLocks noGrp="1"/>
          </p:cNvGraphicFramePr>
          <p:nvPr>
            <p:extLst>
              <p:ext uri="{D42A27DB-BD31-4B8C-83A1-F6EECF244321}">
                <p14:modId xmlns:p14="http://schemas.microsoft.com/office/powerpoint/2010/main" val="1253829515"/>
              </p:ext>
            </p:extLst>
          </p:nvPr>
        </p:nvGraphicFramePr>
        <p:xfrm>
          <a:off x="5441735" y="1283368"/>
          <a:ext cx="5934457" cy="4354893"/>
        </p:xfrm>
        <a:graphic>
          <a:graphicData uri="http://schemas.openxmlformats.org/drawingml/2006/table">
            <a:tbl>
              <a:tblPr firstRow="1" bandRow="1"/>
              <a:tblGrid>
                <a:gridCol w="2363423">
                  <a:extLst>
                    <a:ext uri="{9D8B030D-6E8A-4147-A177-3AD203B41FA5}">
                      <a16:colId xmlns:a16="http://schemas.microsoft.com/office/drawing/2014/main" val="2510119749"/>
                    </a:ext>
                  </a:extLst>
                </a:gridCol>
                <a:gridCol w="3571034">
                  <a:extLst>
                    <a:ext uri="{9D8B030D-6E8A-4147-A177-3AD203B41FA5}">
                      <a16:colId xmlns:a16="http://schemas.microsoft.com/office/drawing/2014/main" val="1572786464"/>
                    </a:ext>
                  </a:extLst>
                </a:gridCol>
              </a:tblGrid>
              <a:tr h="2455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14300" indent="0" algn="l" rtl="0" eaLnBrk="1" latinLnBrk="0" hangingPunct="1">
                        <a:spcBef>
                          <a:spcPts val="0"/>
                        </a:spcBef>
                        <a:spcAft>
                          <a:spcPts val="0"/>
                        </a:spcAft>
                      </a:pPr>
                      <a:r>
                        <a:rPr lang="en-US" sz="1200" kern="1200">
                          <a:effectLst/>
                        </a:rPr>
                        <a:t>TA Resource</a:t>
                      </a:r>
                      <a:endParaRPr lang="en-US" sz="1200">
                        <a:effectLst/>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683C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14300" indent="0" algn="l" rtl="0" eaLnBrk="1" latinLnBrk="0" hangingPunct="1">
                        <a:spcBef>
                          <a:spcPts val="0"/>
                        </a:spcBef>
                        <a:spcAft>
                          <a:spcPts val="0"/>
                        </a:spcAft>
                      </a:pPr>
                      <a:r>
                        <a:rPr lang="en-US" sz="1200" kern="1200">
                          <a:effectLst/>
                        </a:rPr>
                        <a:t>Type of TA</a:t>
                      </a:r>
                      <a:endParaRPr lang="en-US" sz="1200">
                        <a:effectLst/>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683C6"/>
                    </a:solidFill>
                  </a:tcPr>
                </a:tc>
                <a:extLst>
                  <a:ext uri="{0D108BD9-81ED-4DB2-BD59-A6C34878D82A}">
                    <a16:rowId xmlns:a16="http://schemas.microsoft.com/office/drawing/2014/main" val="3329241804"/>
                  </a:ext>
                </a:extLst>
              </a:tr>
              <a:tr h="11094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4300" indent="0" algn="l" rtl="0" eaLnBrk="1" latinLnBrk="0" hangingPunct="1">
                        <a:spcBef>
                          <a:spcPts val="0"/>
                        </a:spcBef>
                        <a:spcAft>
                          <a:spcPts val="0"/>
                        </a:spcAft>
                      </a:pPr>
                      <a:r>
                        <a:rPr lang="en-US" sz="1100" kern="1200" dirty="0">
                          <a:effectLst/>
                        </a:rPr>
                        <a:t>Ryan White Data Support</a:t>
                      </a:r>
                      <a:endParaRPr lang="en-US" sz="1100" dirty="0">
                        <a:effectLst/>
                      </a:endParaRPr>
                    </a:p>
                    <a:p>
                      <a:pPr marL="114300" marR="0" indent="0" algn="l" rtl="0" eaLnBrk="1" fontAlgn="auto" latinLnBrk="0" hangingPunct="1">
                        <a:spcBef>
                          <a:spcPts val="0"/>
                        </a:spcBef>
                        <a:spcAft>
                          <a:spcPts val="0"/>
                        </a:spcAft>
                      </a:pPr>
                      <a:r>
                        <a:rPr lang="en-US" sz="1100" kern="1200" dirty="0">
                          <a:effectLst/>
                        </a:rPr>
                        <a:t>888-640-9356 | </a:t>
                      </a:r>
                      <a:r>
                        <a:rPr lang="en-US" sz="1100" kern="1200" dirty="0">
                          <a:solidFill>
                            <a:schemeClr val="dk1"/>
                          </a:solidFill>
                          <a:effectLst/>
                          <a:latin typeface="Calibri" panose="020F0502020204030204"/>
                          <a:ea typeface="+mn-ea"/>
                          <a:cs typeface="+mn-cs"/>
                          <a:hlinkClick r:id="rId3"/>
                        </a:rPr>
                        <a:t>RyanWhiteDataSupport@wrma.com</a:t>
                      </a:r>
                      <a:r>
                        <a:rPr lang="en-US" sz="1100" kern="1200" dirty="0">
                          <a:solidFill>
                            <a:schemeClr val="dk1"/>
                          </a:solidFill>
                          <a:effectLst/>
                          <a:latin typeface="Calibri" panose="020F0502020204030204"/>
                          <a:ea typeface="+mn-ea"/>
                          <a:cs typeface="+mn-cs"/>
                        </a:rPr>
                        <a:t>  </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7345" indent="-182880" algn="l" rtl="0" eaLnBrk="1" latinLnBrk="0" hangingPunct="1">
                        <a:spcBef>
                          <a:spcPts val="300"/>
                        </a:spcBef>
                        <a:spcAft>
                          <a:spcPts val="0"/>
                        </a:spcAft>
                        <a:buClrTx/>
                        <a:buSzPts val="1200"/>
                        <a:buFont typeface="Arial" panose="020B0604020202020204" pitchFamily="34" charset="0"/>
                        <a:buChar char="•"/>
                      </a:pPr>
                      <a:r>
                        <a:rPr lang="en-US" sz="1100" kern="1200" dirty="0">
                          <a:effectLst/>
                        </a:rPr>
                        <a:t>AETC-related content and submission questions</a:t>
                      </a: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Interpretation of the AETC Instruction Manual &amp; Codebook and HAB’s reporting requirements</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Instructions for completing the AETC Report</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Data validation questions</a:t>
                      </a:r>
                      <a:endParaRPr lang="en-US" sz="1100" dirty="0">
                        <a:effectLst/>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40000"/>
                      </a:srgbClr>
                    </a:solidFill>
                  </a:tcPr>
                </a:tc>
                <a:extLst>
                  <a:ext uri="{0D108BD9-81ED-4DB2-BD59-A6C34878D82A}">
                    <a16:rowId xmlns:a16="http://schemas.microsoft.com/office/drawing/2014/main" val="3469064764"/>
                  </a:ext>
                </a:extLst>
              </a:tr>
              <a:tr h="13046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4300" marR="0" indent="0" algn="l" rtl="0" eaLnBrk="1" fontAlgn="auto" latinLnBrk="0" hangingPunct="1">
                        <a:spcBef>
                          <a:spcPts val="0"/>
                        </a:spcBef>
                        <a:spcAft>
                          <a:spcPts val="0"/>
                        </a:spcAft>
                      </a:pPr>
                      <a:r>
                        <a:rPr lang="en-US" sz="1100" kern="1200" spc="0" baseline="0" dirty="0">
                          <a:ln>
                            <a:noFill/>
                          </a:ln>
                          <a:effectLst/>
                        </a:rPr>
                        <a:t>The Data Integration, Systems, &amp; Quality (DISQ) Team</a:t>
                      </a:r>
                      <a:endParaRPr lang="en-US" sz="1100" dirty="0">
                        <a:effectLst/>
                      </a:endParaRPr>
                    </a:p>
                    <a:p>
                      <a:pPr marL="114300" marR="0" indent="0" algn="l" rtl="0" eaLnBrk="1" fontAlgn="auto" latinLnBrk="0" hangingPunct="1">
                        <a:spcBef>
                          <a:spcPts val="0"/>
                        </a:spcBef>
                        <a:spcAft>
                          <a:spcPts val="0"/>
                        </a:spcAft>
                      </a:pPr>
                      <a:r>
                        <a:rPr lang="en-US" sz="1100" kern="1200" dirty="0">
                          <a:solidFill>
                            <a:srgbClr val="0070C0"/>
                          </a:solidFill>
                          <a:effectLst/>
                          <a:latin typeface="Calibri" panose="020F0502020204030204"/>
                          <a:ea typeface="+mn-ea"/>
                          <a:cs typeface="+mn-cs"/>
                          <a:hlinkClick r:id="rId4">
                            <a:extLst>
                              <a:ext uri="{A12FA001-AC4F-418D-AE19-62706E023703}">
                                <ahyp:hlinkClr xmlns:ahyp="http://schemas.microsoft.com/office/drawing/2018/hyperlinkcolor" val="tx"/>
                              </a:ext>
                            </a:extLst>
                          </a:hlinkClick>
                        </a:rPr>
                        <a:t>Data.TA@caiglobal.org</a:t>
                      </a:r>
                      <a:r>
                        <a:rPr lang="en-US" sz="1100" kern="1200" dirty="0">
                          <a:solidFill>
                            <a:srgbClr val="0070C0"/>
                          </a:solidFill>
                          <a:effectLst/>
                          <a:latin typeface="Calibri" panose="020F0502020204030204"/>
                          <a:ea typeface="+mn-ea"/>
                          <a:cs typeface="+mn-cs"/>
                        </a:rPr>
                        <a:t> </a:t>
                      </a:r>
                    </a:p>
                    <a:p>
                      <a:pPr marL="114300" marR="0" indent="0" algn="l" rtl="0" eaLnBrk="1" fontAlgn="auto" latinLnBrk="0" hangingPunct="1">
                        <a:spcBef>
                          <a:spcPts val="0"/>
                        </a:spcBef>
                        <a:spcAft>
                          <a:spcPts val="0"/>
                        </a:spcAft>
                      </a:pPr>
                      <a:r>
                        <a:rPr lang="en-US" sz="1100" kern="1200" dirty="0">
                          <a:solidFill>
                            <a:srgbClr val="0070C0"/>
                          </a:solidFill>
                          <a:effectLst/>
                          <a:latin typeface="Calibri" panose="020F0502020204030204"/>
                          <a:ea typeface="+mn-ea"/>
                          <a:cs typeface="+mn-cs"/>
                          <a:hlinkClick r:id="rId5">
                            <a:extLst>
                              <a:ext uri="{A12FA001-AC4F-418D-AE19-62706E023703}">
                                <ahyp:hlinkClr xmlns:ahyp="http://schemas.microsoft.com/office/drawing/2018/hyperlinkcolor" val="tx"/>
                              </a:ext>
                            </a:extLst>
                          </a:hlinkClick>
                        </a:rPr>
                        <a:t>Sign up for the DISQ listserv</a:t>
                      </a:r>
                      <a:r>
                        <a:rPr lang="en-US" sz="1100" kern="1200" dirty="0">
                          <a:solidFill>
                            <a:srgbClr val="0070C0"/>
                          </a:solidFill>
                          <a:effectLst/>
                          <a:latin typeface="Calibri" panose="020F0502020204030204"/>
                          <a:ea typeface="+mn-ea"/>
                          <a:cs typeface="+mn-cs"/>
                        </a:rPr>
                        <a:t> </a:t>
                      </a:r>
                    </a:p>
                    <a:p>
                      <a:pPr marL="114300" marR="0" indent="0" algn="l" rtl="0" eaLnBrk="1" fontAlgn="auto" latinLnBrk="0" hangingPunct="1">
                        <a:spcBef>
                          <a:spcPts val="0"/>
                        </a:spcBef>
                        <a:spcAft>
                          <a:spcPts val="0"/>
                        </a:spcAft>
                      </a:pPr>
                      <a:r>
                        <a:rPr lang="en-US" sz="1100" kern="1200" dirty="0">
                          <a:solidFill>
                            <a:srgbClr val="0070C0"/>
                          </a:solidFill>
                          <a:effectLst/>
                          <a:latin typeface="Calibri" panose="020F0502020204030204"/>
                          <a:ea typeface="+mn-ea"/>
                          <a:cs typeface="+mn-cs"/>
                          <a:hlinkClick r:id="rId6">
                            <a:extLst>
                              <a:ext uri="{A12FA001-AC4F-418D-AE19-62706E023703}">
                                <ahyp:hlinkClr xmlns:ahyp="http://schemas.microsoft.com/office/drawing/2018/hyperlinkcolor" val="tx"/>
                              </a:ext>
                            </a:extLst>
                          </a:hlinkClick>
                        </a:rPr>
                        <a:t>Submit a DISQ TA Request</a:t>
                      </a:r>
                      <a:endParaRPr lang="en-US" sz="1100" kern="1200" dirty="0">
                        <a:solidFill>
                          <a:srgbClr val="0070C0"/>
                        </a:solidFill>
                        <a:effectLst/>
                        <a:latin typeface="Calibri" panose="020F0502020204030204"/>
                        <a:ea typeface="+mn-ea"/>
                        <a:cs typeface="+mn-cs"/>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7345" indent="-182880" algn="l" rtl="0" eaLnBrk="1" latinLnBrk="0" hangingPunct="1">
                        <a:spcBef>
                          <a:spcPts val="300"/>
                        </a:spcBef>
                        <a:spcAft>
                          <a:spcPts val="0"/>
                        </a:spcAft>
                        <a:buClrTx/>
                        <a:buSzPts val="1200"/>
                        <a:buFont typeface="Arial" panose="020B0604020202020204" pitchFamily="34" charset="0"/>
                        <a:buChar char="•"/>
                      </a:pPr>
                      <a:r>
                        <a:rPr lang="en-US" sz="1100" kern="1200" dirty="0">
                          <a:effectLst/>
                        </a:rPr>
                        <a:t>Data reporting requirements</a:t>
                      </a: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Extracting data from systems and reporting it using the required CSV schema</a:t>
                      </a: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Working with data systems to improve data management processes</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Pts val="1200"/>
                        <a:buFont typeface="Arial" panose="020B0604020202020204" pitchFamily="34" charset="0"/>
                        <a:buChar char="•"/>
                        <a:tabLst/>
                        <a:defRPr/>
                      </a:pPr>
                      <a:r>
                        <a:rPr lang="en-US" sz="1100" kern="1200" dirty="0">
                          <a:effectLst/>
                        </a:rPr>
                        <a:t>Data quality issues</a:t>
                      </a:r>
                      <a:endParaRPr lang="en-US" sz="1100" dirty="0">
                        <a:effectLst/>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20000"/>
                      </a:srgbClr>
                    </a:solidFill>
                  </a:tcPr>
                </a:tc>
                <a:extLst>
                  <a:ext uri="{0D108BD9-81ED-4DB2-BD59-A6C34878D82A}">
                    <a16:rowId xmlns:a16="http://schemas.microsoft.com/office/drawing/2014/main" val="351962608"/>
                  </a:ext>
                </a:extLst>
              </a:tr>
              <a:tr h="9141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4300" marR="0" indent="0" algn="l" rtl="0" eaLnBrk="1" fontAlgn="auto" latinLnBrk="0" hangingPunct="1">
                        <a:spcBef>
                          <a:spcPts val="0"/>
                        </a:spcBef>
                        <a:spcAft>
                          <a:spcPts val="0"/>
                        </a:spcAft>
                      </a:pPr>
                      <a:r>
                        <a:rPr lang="en-US" sz="1100" kern="1200" spc="0" baseline="0" dirty="0">
                          <a:ln>
                            <a:noFill/>
                          </a:ln>
                          <a:effectLst/>
                        </a:rPr>
                        <a:t>EHBs Customer Support Center</a:t>
                      </a:r>
                      <a:endParaRPr lang="en-US" sz="1100" dirty="0">
                        <a:effectLst/>
                      </a:endParaRPr>
                    </a:p>
                    <a:p>
                      <a:pPr marL="114300" marR="0" indent="0" algn="l" rtl="0" eaLnBrk="1" fontAlgn="auto" latinLnBrk="0" hangingPunct="1">
                        <a:spcBef>
                          <a:spcPts val="0"/>
                        </a:spcBef>
                        <a:spcAft>
                          <a:spcPts val="0"/>
                        </a:spcAft>
                      </a:pPr>
                      <a:r>
                        <a:rPr lang="en-US" sz="1100" kern="1200" spc="0" baseline="0" dirty="0">
                          <a:ln>
                            <a:noFill/>
                          </a:ln>
                          <a:effectLst/>
                        </a:rPr>
                        <a:t>877-464-4772 | </a:t>
                      </a:r>
                    </a:p>
                    <a:p>
                      <a:pPr marL="114300" marR="0" indent="0" algn="l" rtl="0" eaLnBrk="1" fontAlgn="auto" latinLnBrk="0" hangingPunct="1">
                        <a:spcBef>
                          <a:spcPts val="0"/>
                        </a:spcBef>
                        <a:spcAft>
                          <a:spcPts val="0"/>
                        </a:spcAft>
                      </a:pPr>
                      <a:r>
                        <a:rPr lang="en-US" sz="1100" u="sng" kern="1200" spc="0" baseline="0" dirty="0">
                          <a:ln>
                            <a:noFill/>
                          </a:ln>
                          <a:solidFill>
                            <a:srgbClr val="0070C0"/>
                          </a:solidFill>
                          <a:effectLst/>
                          <a:hlinkClick r:id="rId7">
                            <a:extLst>
                              <a:ext uri="{A12FA001-AC4F-418D-AE19-62706E023703}">
                                <ahyp:hlinkClr xmlns:ahyp="http://schemas.microsoft.com/office/drawing/2018/hyperlinkcolor" val="tx"/>
                              </a:ext>
                            </a:extLst>
                          </a:hlinkClick>
                        </a:rPr>
                        <a:t>Submit an EHBs TA Request</a:t>
                      </a:r>
                      <a:endParaRPr lang="en-US" sz="1100" u="sng" dirty="0">
                        <a:solidFill>
                          <a:srgbClr val="0070C0"/>
                        </a:solidFill>
                        <a:effectLst/>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Electronic Handbooks (EHBs) navigation</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EHBs registration</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EHBs access and permissions</a:t>
                      </a:r>
                      <a:endParaRPr lang="en-US" sz="1100" dirty="0">
                        <a:effectLst/>
                      </a:endParaRPr>
                    </a:p>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EHB’s Navigation</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40000"/>
                      </a:srgbClr>
                    </a:solidFill>
                  </a:tcPr>
                </a:tc>
                <a:extLst>
                  <a:ext uri="{0D108BD9-81ED-4DB2-BD59-A6C34878D82A}">
                    <a16:rowId xmlns:a16="http://schemas.microsoft.com/office/drawing/2014/main" val="1201821725"/>
                  </a:ext>
                </a:extLst>
              </a:tr>
              <a:tr h="7810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4300" marR="0" indent="0" algn="l" rtl="0" eaLnBrk="1" fontAlgn="auto" latinLnBrk="0" hangingPunct="1">
                        <a:spcBef>
                          <a:spcPts val="0"/>
                        </a:spcBef>
                        <a:spcAft>
                          <a:spcPts val="0"/>
                        </a:spcAft>
                      </a:pPr>
                      <a:r>
                        <a:rPr lang="en-US" sz="1100" kern="1200" spc="0" baseline="0" dirty="0">
                          <a:ln>
                            <a:noFill/>
                          </a:ln>
                          <a:solidFill>
                            <a:schemeClr val="dk1"/>
                          </a:solidFill>
                          <a:effectLst/>
                          <a:latin typeface="+mn-lt"/>
                          <a:ea typeface="+mn-ea"/>
                          <a:cs typeface="+mn-cs"/>
                        </a:rPr>
                        <a:t>Target HIV</a:t>
                      </a:r>
                    </a:p>
                    <a:p>
                      <a:pPr marL="11430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effectLst/>
                          <a:hlinkClick r:id="rId8"/>
                        </a:rPr>
                        <a:t>https://targethiv.org/library/aids-education-and-training-centers</a:t>
                      </a:r>
                      <a:r>
                        <a:rPr lang="en-US" sz="1100" kern="1200" dirty="0">
                          <a:effectLst/>
                        </a:rPr>
                        <a:t> </a:t>
                      </a:r>
                    </a:p>
                    <a:p>
                      <a:pPr marL="114300" marR="0" indent="0" algn="l" rtl="0" eaLnBrk="1" fontAlgn="auto" latinLnBrk="0" hangingPunct="1">
                        <a:spcBef>
                          <a:spcPts val="0"/>
                        </a:spcBef>
                        <a:spcAft>
                          <a:spcPts val="0"/>
                        </a:spcAft>
                      </a:pPr>
                      <a:endParaRPr lang="en-US" sz="1100" kern="1200" spc="0" baseline="0" dirty="0">
                        <a:ln>
                          <a:noFill/>
                        </a:ln>
                        <a:solidFill>
                          <a:schemeClr val="dk1"/>
                        </a:solidFill>
                        <a:effectLst/>
                        <a:latin typeface="+mn-lt"/>
                        <a:ea typeface="+mn-ea"/>
                        <a:cs typeface="+mn-cs"/>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AETC Data Collection Manual, Codebook, and Forms</a:t>
                      </a:r>
                    </a:p>
                    <a:p>
                      <a:pPr marL="347345"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1200" dirty="0">
                          <a:effectLst/>
                        </a:rPr>
                        <a:t>Contact information for each of these technical assistance resources </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83C6">
                        <a:tint val="20000"/>
                      </a:srgbClr>
                    </a:solidFill>
                  </a:tcPr>
                </a:tc>
                <a:extLst>
                  <a:ext uri="{0D108BD9-81ED-4DB2-BD59-A6C34878D82A}">
                    <a16:rowId xmlns:a16="http://schemas.microsoft.com/office/drawing/2014/main" val="3507205344"/>
                  </a:ext>
                </a:extLst>
              </a:tr>
            </a:tbl>
          </a:graphicData>
        </a:graphic>
      </p:graphicFrame>
      <p:sp>
        <p:nvSpPr>
          <p:cNvPr id="3" name="Slide Number Placeholder 3">
            <a:extLst>
              <a:ext uri="{FF2B5EF4-FFF2-40B4-BE49-F238E27FC236}">
                <a16:creationId xmlns:a16="http://schemas.microsoft.com/office/drawing/2014/main" id="{13CEF92B-2699-8946-4CDE-FA3F3EC95D26}"/>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CA865-404D-4A57-9AC1-FD3038CC100D}" type="slidenum">
              <a:rPr lang="en-US" sz="1600" smtClean="0"/>
              <a:pPr/>
              <a:t>6</a:t>
            </a:fld>
            <a:endParaRPr lang="en-US" sz="1600" dirty="0"/>
          </a:p>
        </p:txBody>
      </p:sp>
    </p:spTree>
    <p:extLst>
      <p:ext uri="{BB962C8B-B14F-4D97-AF65-F5344CB8AC3E}">
        <p14:creationId xmlns:p14="http://schemas.microsoft.com/office/powerpoint/2010/main" val="315780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200" y="1447841"/>
            <a:ext cx="10515600" cy="1111168"/>
          </a:xfrm>
        </p:spPr>
        <p:txBody>
          <a:bodyPr>
            <a:normAutofit fontScale="90000"/>
          </a:bodyPr>
          <a:lstStyle/>
          <a:p>
            <a:pPr algn="ctr"/>
            <a:r>
              <a:rPr lang="en-US" sz="5000" dirty="0">
                <a:solidFill>
                  <a:srgbClr val="FFFFFF"/>
                </a:solidFill>
              </a:rPr>
              <a:t>Data Quality Overview</a:t>
            </a:r>
            <a:br>
              <a:rPr lang="en-US" sz="6200" dirty="0">
                <a:solidFill>
                  <a:srgbClr val="FFFFFF"/>
                </a:solidFill>
              </a:rPr>
            </a:br>
            <a:br>
              <a:rPr lang="en-US" sz="6200" dirty="0">
                <a:solidFill>
                  <a:srgbClr val="FFFFFF"/>
                </a:solidFill>
              </a:rPr>
            </a:br>
            <a:endParaRPr lang="en-US" sz="6200" dirty="0">
              <a:solidFill>
                <a:srgbClr val="FFFFFF"/>
              </a:solidFill>
            </a:endParaRPr>
          </a:p>
        </p:txBody>
      </p:sp>
      <p:sp>
        <p:nvSpPr>
          <p:cNvPr id="4" name="Slide Number Placeholder 3">
            <a:extLst>
              <a:ext uri="{FF2B5EF4-FFF2-40B4-BE49-F238E27FC236}">
                <a16:creationId xmlns:a16="http://schemas.microsoft.com/office/drawing/2014/main" id="{BBB3AAAB-60EC-7096-984A-758332D50727}"/>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73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0172E2D-616B-4C29-A2D4-E76E36E01AE6}"/>
              </a:ext>
            </a:extLst>
          </p:cNvPr>
          <p:cNvSpPr>
            <a:spLocks noGrp="1"/>
          </p:cNvSpPr>
          <p:nvPr>
            <p:ph type="title"/>
          </p:nvPr>
        </p:nvSpPr>
        <p:spPr>
          <a:xfrm>
            <a:off x="838200" y="365125"/>
            <a:ext cx="10515600" cy="1325563"/>
          </a:xfrm>
        </p:spPr>
        <p:txBody>
          <a:bodyPr>
            <a:normAutofit/>
          </a:bodyPr>
          <a:lstStyle/>
          <a:p>
            <a:r>
              <a:rPr lang="en-US" sz="5000" dirty="0"/>
              <a:t>What do the data show? </a:t>
            </a:r>
            <a:endParaRPr lang="en-US" sz="5000" dirty="0">
              <a:solidFill>
                <a:srgbClr val="FFFFFF"/>
              </a:solidFill>
            </a:endParaRPr>
          </a:p>
        </p:txBody>
      </p:sp>
      <p:sp>
        <p:nvSpPr>
          <p:cNvPr id="4" name="Content Placeholder 3">
            <a:extLst>
              <a:ext uri="{FF2B5EF4-FFF2-40B4-BE49-F238E27FC236}">
                <a16:creationId xmlns:a16="http://schemas.microsoft.com/office/drawing/2014/main" id="{9D65AA82-A3BD-30B1-567D-B6D8D070044A}"/>
              </a:ext>
            </a:extLst>
          </p:cNvPr>
          <p:cNvSpPr>
            <a:spLocks noGrp="1"/>
          </p:cNvSpPr>
          <p:nvPr>
            <p:ph idx="1"/>
          </p:nvPr>
        </p:nvSpPr>
        <p:spPr>
          <a:xfrm>
            <a:off x="838200" y="2114401"/>
            <a:ext cx="10515600" cy="1082030"/>
          </a:xfrm>
        </p:spPr>
        <p:txBody>
          <a:bodyPr>
            <a:normAutofit/>
          </a:bodyPr>
          <a:lstStyle/>
          <a:p>
            <a:pPr marL="0" indent="0">
              <a:buNone/>
            </a:pPr>
            <a:r>
              <a:rPr lang="en-US" sz="3200" b="0" dirty="0"/>
              <a:t>Between 2019-2021, AETCs led </a:t>
            </a:r>
            <a:r>
              <a:rPr lang="en-US" sz="3200" dirty="0">
                <a:solidFill>
                  <a:schemeClr val="accent2"/>
                </a:solidFill>
              </a:rPr>
              <a:t>19,845</a:t>
            </a:r>
            <a:r>
              <a:rPr lang="en-US" sz="3200" b="0" dirty="0"/>
              <a:t> unique training events which reached </a:t>
            </a:r>
            <a:r>
              <a:rPr lang="en-US" sz="3200" dirty="0">
                <a:solidFill>
                  <a:schemeClr val="accent2"/>
                </a:solidFill>
              </a:rPr>
              <a:t>119,425</a:t>
            </a:r>
            <a:r>
              <a:rPr lang="en-US" sz="3200" b="0" dirty="0"/>
              <a:t> participants.</a:t>
            </a:r>
            <a:endParaRPr lang="en-US" sz="1800" b="0" dirty="0"/>
          </a:p>
          <a:p>
            <a:endParaRPr lang="en-US" sz="1800" dirty="0"/>
          </a:p>
        </p:txBody>
      </p:sp>
      <p:sp>
        <p:nvSpPr>
          <p:cNvPr id="2" name="Slide Number Placeholder 1">
            <a:extLst>
              <a:ext uri="{FF2B5EF4-FFF2-40B4-BE49-F238E27FC236}">
                <a16:creationId xmlns:a16="http://schemas.microsoft.com/office/drawing/2014/main" id="{0073C264-B25B-863D-BB88-D82BB2D3C63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8B9088B6-D275-2F0F-5C78-C05785AD046C}"/>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F9C2B10-317B-F6F4-96DE-A1A6BD99C7FF}"/>
              </a:ext>
            </a:extLst>
          </p:cNvPr>
          <p:cNvSpPr txBox="1"/>
          <p:nvPr/>
        </p:nvSpPr>
        <p:spPr>
          <a:xfrm>
            <a:off x="984475" y="3279366"/>
            <a:ext cx="483462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366"/>
                </a:solidFill>
                <a:effectLst/>
                <a:uLnTx/>
                <a:uFillTx/>
                <a:latin typeface="Calibri" panose="020F0502020204030204"/>
                <a:ea typeface="+mn-ea"/>
                <a:cs typeface="+mn-cs"/>
              </a:rPr>
              <a:t>Among training attendees: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0000"/>
                </a:solidFill>
                <a:effectLst/>
                <a:uLnTx/>
                <a:uFillTx/>
                <a:latin typeface="Calibri" panose="020F0502020204030204"/>
                <a:ea typeface="+mn-ea"/>
                <a:cs typeface="Calibri Light" panose="020F0302020204030204" pitchFamily="34" charset="0"/>
              </a:rPr>
              <a:t>56%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provide services to clients with HIV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0000"/>
                </a:solidFill>
                <a:effectLst/>
                <a:uLnTx/>
                <a:uFillTx/>
                <a:latin typeface="Calibri" panose="020F0502020204030204"/>
                <a:ea typeface="+mn-ea"/>
                <a:cs typeface="Calibri Light" panose="020F0302020204030204" pitchFamily="34" charset="0"/>
              </a:rPr>
              <a:t>67%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have direct interaction with clients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0000"/>
                </a:solidFill>
                <a:effectLst/>
                <a:uLnTx/>
                <a:uFillTx/>
                <a:latin typeface="Calibri" panose="020F0502020204030204"/>
                <a:ea typeface="+mn-ea"/>
                <a:cs typeface="Calibri Light" panose="020F0302020204030204" pitchFamily="34" charset="0"/>
              </a:rPr>
              <a:t>38%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 not provide HIV treatment care, but provide behavioral, support, or other clinical services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0000"/>
                </a:solidFill>
                <a:effectLst/>
                <a:uLnTx/>
                <a:uFillTx/>
                <a:latin typeface="Calibri" panose="020F0502020204030204"/>
                <a:ea typeface="+mn-ea"/>
                <a:cs typeface="Calibri Light" panose="020F0302020204030204" pitchFamily="34" charset="0"/>
              </a:rPr>
              <a:t>5%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provide advanced HIV care</a:t>
            </a:r>
          </a:p>
        </p:txBody>
      </p:sp>
      <p:sp>
        <p:nvSpPr>
          <p:cNvPr id="10" name="TextBox 9">
            <a:extLst>
              <a:ext uri="{FF2B5EF4-FFF2-40B4-BE49-F238E27FC236}">
                <a16:creationId xmlns:a16="http://schemas.microsoft.com/office/drawing/2014/main" id="{9C87F8FF-0E48-B08D-0544-20BF295DD317}"/>
              </a:ext>
            </a:extLst>
          </p:cNvPr>
          <p:cNvSpPr txBox="1"/>
          <p:nvPr/>
        </p:nvSpPr>
        <p:spPr>
          <a:xfrm>
            <a:off x="6096000" y="3258579"/>
            <a:ext cx="4550229"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366"/>
                </a:solidFill>
                <a:effectLst/>
                <a:uLnTx/>
                <a:uFillTx/>
                <a:latin typeface="Calibri" panose="020F0502020204030204"/>
                <a:ea typeface="+mn-ea"/>
                <a:cs typeface="+mn-cs"/>
              </a:rPr>
              <a:t>AETC training attendees were: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0000"/>
                </a:solidFill>
                <a:effectLst/>
                <a:uLnTx/>
                <a:uFillTx/>
                <a:latin typeface="Calibri" panose="020F0502020204030204"/>
                <a:ea typeface="+mn-ea"/>
                <a:cs typeface="Calibri Light" panose="020F0302020204030204" pitchFamily="34" charset="0"/>
              </a:rPr>
              <a:t>41%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White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0000"/>
                </a:solidFill>
                <a:effectLst/>
                <a:uLnTx/>
                <a:uFillTx/>
                <a:latin typeface="Calibri" panose="020F0502020204030204"/>
                <a:ea typeface="+mn-ea"/>
                <a:cs typeface="Calibri Light" panose="020F0302020204030204" pitchFamily="34" charset="0"/>
              </a:rPr>
              <a:t>19%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Black or African American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0000"/>
                </a:solidFill>
                <a:effectLst/>
                <a:uLnTx/>
                <a:uFillTx/>
                <a:latin typeface="Calibri" panose="020F0502020204030204"/>
                <a:ea typeface="+mn-ea"/>
                <a:cs typeface="Calibri Light" panose="020F0302020204030204" pitchFamily="34" charset="0"/>
              </a:rPr>
              <a:t>17%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Hispanic/Latinx</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0000"/>
                </a:solidFill>
                <a:effectLst/>
                <a:uLnTx/>
                <a:uFillTx/>
                <a:latin typeface="Calibri" panose="020F0502020204030204"/>
                <a:ea typeface="+mn-ea"/>
                <a:cs typeface="Calibri Light" panose="020F0302020204030204" pitchFamily="34" charset="0"/>
              </a:rPr>
              <a:t>65%</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 Female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366"/>
                </a:solidFill>
                <a:effectLst/>
                <a:uLnTx/>
                <a:uFillTx/>
                <a:latin typeface="Calibri" panose="020F0502020204030204"/>
                <a:ea typeface="+mn-ea"/>
                <a:cs typeface="+mn-cs"/>
              </a:rPr>
              <a:t>Missing data also impacts findings: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0000"/>
                </a:solidFill>
                <a:effectLst/>
                <a:uLnTx/>
                <a:uFillTx/>
                <a:latin typeface="Calibri" panose="020F0502020204030204"/>
                <a:ea typeface="+mn-ea"/>
                <a:cs typeface="Calibri Light" panose="020F0302020204030204" pitchFamily="34" charset="0"/>
              </a:rPr>
              <a:t>14%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on race/ethnicity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990000"/>
                </a:solidFill>
                <a:effectLst/>
                <a:uLnTx/>
                <a:uFillTx/>
                <a:latin typeface="Calibri" panose="020F0502020204030204"/>
                <a:ea typeface="+mn-ea"/>
                <a:cs typeface="Calibri Light" panose="020F0302020204030204" pitchFamily="34" charset="0"/>
              </a:rPr>
              <a:t>11%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Light" panose="020F0302020204030204" pitchFamily="34" charset="0"/>
              </a:rPr>
              <a:t>on gender</a:t>
            </a:r>
          </a:p>
        </p:txBody>
      </p:sp>
    </p:spTree>
    <p:extLst>
      <p:ext uri="{BB962C8B-B14F-4D97-AF65-F5344CB8AC3E}">
        <p14:creationId xmlns:p14="http://schemas.microsoft.com/office/powerpoint/2010/main" val="298773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8" descr="Graphical user interface, diagram&#10;&#10;Description automatically generated">
            <a:extLst>
              <a:ext uri="{FF2B5EF4-FFF2-40B4-BE49-F238E27FC236}">
                <a16:creationId xmlns:a16="http://schemas.microsoft.com/office/drawing/2014/main" id="{A4459069-4F7C-48CC-D9EC-1A968DA45730}"/>
              </a:ext>
            </a:extLst>
          </p:cNvPr>
          <p:cNvPicPr>
            <a:picLocks noChangeAspect="1"/>
          </p:cNvPicPr>
          <p:nvPr/>
        </p:nvPicPr>
        <p:blipFill>
          <a:blip r:embed="rId3">
            <a:extLst>
              <a:ext uri="{28A0092B-C50C-407E-A947-70E740481C1C}">
                <a14:useLocalDpi xmlns:a14="http://schemas.microsoft.com/office/drawing/2010/main" val="0"/>
              </a:ext>
            </a:extLst>
          </a:blip>
          <a:srcRect t="5466" b="5466"/>
          <a:stretch>
            <a:fillRect/>
          </a:stretch>
        </p:blipFill>
        <p:spPr>
          <a:xfrm>
            <a:off x="0" y="-238790"/>
            <a:ext cx="12192000" cy="6836422"/>
          </a:xfrm>
          <a:prstGeom prst="rect">
            <a:avLst/>
          </a:prstGeom>
        </p:spPr>
      </p:pic>
      <p:sp>
        <p:nvSpPr>
          <p:cNvPr id="7" name="Title 5">
            <a:extLst>
              <a:ext uri="{FF2B5EF4-FFF2-40B4-BE49-F238E27FC236}">
                <a16:creationId xmlns:a16="http://schemas.microsoft.com/office/drawing/2014/main" id="{9BA1CD5B-4B76-C171-7859-D820260EC71E}"/>
              </a:ext>
            </a:extLst>
          </p:cNvPr>
          <p:cNvSpPr txBox="1">
            <a:spLocks noGrp="1"/>
          </p:cNvSpPr>
          <p:nvPr>
            <p:ph type="title" idx="4294967295"/>
          </p:nvPr>
        </p:nvSpPr>
        <p:spPr>
          <a:xfrm>
            <a:off x="6770915" y="3918857"/>
            <a:ext cx="5421086" cy="2564478"/>
          </a:xfrm>
          <a:prstGeom prst="rect">
            <a:avLst/>
          </a:prstGeom>
          <a:solidFill>
            <a:srgbClr val="003A70">
              <a:alpha val="70000"/>
            </a:srgbClr>
          </a:solidFill>
          <a:ln>
            <a:noFill/>
            <a:prstDash/>
          </a:ln>
          <a:effectLst/>
        </p:spPr>
        <p:txBody>
          <a:bodyPr rot="0" spcFirstLastPara="0" vertOverflow="overflow" horzOverflow="overflow" vert="horz" wrap="square" lIns="274320" tIns="91440" rIns="91440" bIns="91440" numCol="1" spcCol="0" rtlCol="0" fromWordArt="0" anchor="ctr" anchorCtr="0" forceAA="0" compatLnSpc="1">
            <a:prstTxWarp prst="textNoShape">
              <a:avLst/>
            </a:prstTxWarp>
            <a:noAutofit/>
          </a:bodyPr>
          <a:lstStyle>
            <a:lvl1pPr algn="l" defTabSz="914400" rtl="0" eaLnBrk="1" latinLnBrk="0" hangingPunct="1">
              <a:lnSpc>
                <a:spcPct val="110000"/>
              </a:lnSpc>
              <a:spcBef>
                <a:spcPct val="0"/>
              </a:spcBef>
              <a:buNone/>
              <a:defRPr sz="4000" b="1" kern="1200" cap="none" baseline="0">
                <a:solidFill>
                  <a:schemeClr val="bg1"/>
                </a:solidFill>
                <a:latin typeface="Gotham Bold" pitchFamily="50" charset="0"/>
                <a:ea typeface="+mj-ea"/>
                <a:cs typeface="Gotham Bold" pitchFamily="50"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 lastClr="FFFFFF"/>
                </a:solidFill>
                <a:effectLst/>
                <a:uLnTx/>
                <a:uFillTx/>
                <a:latin typeface="Calibri" panose="020F0502020204030204"/>
                <a:ea typeface="+mj-ea"/>
                <a:cs typeface="Gotham Bold" pitchFamily="50" charset="0"/>
              </a:rPr>
              <a:t>Thank you for completing DISQ’s AETC Data Practices Survey!</a:t>
            </a:r>
          </a:p>
        </p:txBody>
      </p:sp>
      <p:sp>
        <p:nvSpPr>
          <p:cNvPr id="2" name="Slide Number Placeholder 3">
            <a:extLst>
              <a:ext uri="{FF2B5EF4-FFF2-40B4-BE49-F238E27FC236}">
                <a16:creationId xmlns:a16="http://schemas.microsoft.com/office/drawing/2014/main" id="{294F4E32-8AC5-BF57-1865-E613A152462D}"/>
              </a:ext>
            </a:extLst>
          </p:cNvPr>
          <p:cNvSpPr txBox="1">
            <a:spLocks/>
          </p:cNvSpPr>
          <p:nvPr/>
        </p:nvSpPr>
        <p:spPr>
          <a:xfrm>
            <a:off x="8610600" y="65713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433023"/>
      </p:ext>
    </p:extLst>
  </p:cSld>
  <p:clrMapOvr>
    <a:masterClrMapping/>
  </p:clrMapOvr>
</p:sld>
</file>

<file path=ppt/theme/theme1.xml><?xml version="1.0" encoding="utf-8"?>
<a:theme xmlns:a="http://schemas.openxmlformats.org/drawingml/2006/main" name="1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11" ma:contentTypeDescription="Create a new document." ma:contentTypeScope="" ma:versionID="c44a252ce07b57677de6db11871d0434">
  <xsd:schema xmlns:xsd="http://www.w3.org/2001/XMLSchema" xmlns:xs="http://www.w3.org/2001/XMLSchema" xmlns:p="http://schemas.microsoft.com/office/2006/metadata/properties" xmlns:ns2="5439193d-6489-428d-a877-177eeb04ceb1" xmlns:ns3="68810ace-306f-4429-8e6f-eb01f6d4048b" xmlns:ns4="http://schemas.microsoft.com/sharepoint/v3/fields" xmlns:ns5="59930f83-829d-4f62-add2-bc193d753bf5" targetNamespace="http://schemas.microsoft.com/office/2006/metadata/properties" ma:root="true" ma:fieldsID="ddabeb128ba64bbb5f5ddff379170fab" ns2:_="" ns3:_="" ns4:_="" ns5:_="">
    <xsd:import namespace="5439193d-6489-428d-a877-177eeb04ceb1"/>
    <xsd:import namespace="68810ace-306f-4429-8e6f-eb01f6d4048b"/>
    <xsd:import namespace="http://schemas.microsoft.com/sharepoint/v3/fields"/>
    <xsd:import namespace="59930f83-829d-4f62-add2-bc193d753bf5"/>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element ref="ns4:_Status" minOccurs="0"/>
                <xsd:element ref="ns3:File_x0020_Source"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Number"/>
      </xsd:simpleType>
    </xsd:element>
    <xsd:element name="File_x0020_Source" ma:index="15" nillable="true" ma:displayName="File Source" ma:default="New" ma:internalName="File_x0020_Sourc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4" nillable="true" ma:displayName="Status" ma:default="Not Started" ma:format="Dropdown" ma:internalName="_Status">
      <xsd:simpleType>
        <xsd:union memberTypes="dms:Text">
          <xsd:simpleType>
            <xsd:restriction base="dms:Choice">
              <xsd:enumeration value="Not Started"/>
              <xsd:enumeration value="Draft"/>
              <xsd:enumeration value="Reviewed"/>
              <xsd:enumeration value="Scheduled"/>
              <xsd:enumeration value="Published"/>
              <xsd:enumeration value="Resources"/>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9930f83-829d-4f62-add2-bc193d753bf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45ECBE11EF39A948ADDA3148EA68A94C" ma:contentTypeVersion="16" ma:contentTypeDescription="Create a new document." ma:contentTypeScope="" ma:versionID="bcd54f76418a192790436eb033f0c51f">
  <xsd:schema xmlns:xsd="http://www.w3.org/2001/XMLSchema" xmlns:xs="http://www.w3.org/2001/XMLSchema" xmlns:p="http://schemas.microsoft.com/office/2006/metadata/properties" xmlns:ns2="ce788b1a-0cd9-44e2-b0ad-28c128cb679f" xmlns:ns3="fc574dd8-d223-435b-b7bf-32c01d3885c9" targetNamespace="http://schemas.microsoft.com/office/2006/metadata/properties" ma:root="true" ma:fieldsID="b9a9f03f9df5e8f201a5857d073e51cd" ns2:_="" ns3:_="">
    <xsd:import namespace="ce788b1a-0cd9-44e2-b0ad-28c128cb679f"/>
    <xsd:import namespace="fc574dd8-d223-435b-b7bf-32c01d3885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788b1a-0cd9-44e2-b0ad-28c128cb67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aadd20-2b3d-43e3-a02e-c3f3d205a2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574dd8-d223-435b-b7bf-32c01d3885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7f3cc5-b024-4525-9be7-ac60a100d9aa}" ma:internalName="TaxCatchAll" ma:showField="CatchAllData" ma:web="fc574dd8-d223-435b-b7bf-32c01d3885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788b1a-0cd9-44e2-b0ad-28c128cb679f">
      <Terms xmlns="http://schemas.microsoft.com/office/infopath/2007/PartnerControls"/>
    </lcf76f155ced4ddcb4097134ff3c332f>
    <TaxCatchAll xmlns="fc574dd8-d223-435b-b7bf-32c01d3885c9" xsi:nil="true"/>
  </documentManagement>
</p:properties>
</file>

<file path=customXml/item4.xml><?xml version="1.0" encoding="utf-8"?>
<?mso-contentType ?>
<SharedContentType xmlns="Microsoft.SharePoint.Taxonomy.ContentTypeSync" SourceId="13ff120d-8bd5-4291-a148-70db8d7e9204" ContentTypeId="0x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5E9381-4A38-4F2C-82A2-51C3CFACD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sharepoint/v3/fields"/>
    <ds:schemaRef ds:uri="59930f83-829d-4f62-add2-bc193d753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81D20D-896C-4C34-B445-1918B19C0A4E}"/>
</file>

<file path=customXml/itemProps3.xml><?xml version="1.0" encoding="utf-8"?>
<ds:datastoreItem xmlns:ds="http://schemas.openxmlformats.org/officeDocument/2006/customXml" ds:itemID="{0516AB09-33C6-414F-BD04-F932CB291A6D}">
  <ds:schemaRefs>
    <ds:schemaRef ds:uri="http://schemas.microsoft.com/office/2006/documentManagement/types"/>
    <ds:schemaRef ds:uri="http://www.w3.org/XML/1998/namespace"/>
    <ds:schemaRef ds:uri="http://purl.org/dc/terms/"/>
    <ds:schemaRef ds:uri="http://purl.org/dc/dcmitype/"/>
    <ds:schemaRef ds:uri="68810ace-306f-4429-8e6f-eb01f6d4048b"/>
    <ds:schemaRef ds:uri="http://schemas.microsoft.com/office/infopath/2007/PartnerControls"/>
    <ds:schemaRef ds:uri="http://schemas.microsoft.com/office/2006/metadata/properties"/>
    <ds:schemaRef ds:uri="http://purl.org/dc/elements/1.1/"/>
    <ds:schemaRef ds:uri="5439193d-6489-428d-a877-177eeb04ceb1"/>
    <ds:schemaRef ds:uri="http://schemas.openxmlformats.org/package/2006/metadata/core-properties"/>
    <ds:schemaRef ds:uri="59930f83-829d-4f62-add2-bc193d753bf5"/>
    <ds:schemaRef ds:uri="http://schemas.microsoft.com/sharepoint/v3/fields"/>
  </ds:schemaRefs>
</ds:datastoreItem>
</file>

<file path=customXml/itemProps4.xml><?xml version="1.0" encoding="utf-8"?>
<ds:datastoreItem xmlns:ds="http://schemas.openxmlformats.org/officeDocument/2006/customXml" ds:itemID="{149C7FC0-5D79-4602-9AA8-0DDD80C614FE}">
  <ds:schemaRefs>
    <ds:schemaRef ds:uri="Microsoft.SharePoint.Taxonomy.ContentTypeSync"/>
  </ds:schemaRefs>
</ds:datastoreItem>
</file>

<file path=customXml/itemProps5.xml><?xml version="1.0" encoding="utf-8"?>
<ds:datastoreItem xmlns:ds="http://schemas.openxmlformats.org/officeDocument/2006/customXml" ds:itemID="{5888BB9E-4773-4B20-814F-6C1CEF2AA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17086</TotalTime>
  <Words>1878</Words>
  <Application>Microsoft Office PowerPoint</Application>
  <PresentationFormat>Widescreen</PresentationFormat>
  <Paragraphs>364</Paragraphs>
  <Slides>32</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vt:lpstr>
      <vt:lpstr>Calibri Light</vt:lpstr>
      <vt:lpstr>Cambria</vt:lpstr>
      <vt:lpstr>Gotham Condensed Book</vt:lpstr>
      <vt:lpstr>Helvetica Neue Medium</vt:lpstr>
      <vt:lpstr>Wingdings</vt:lpstr>
      <vt:lpstr>1_Office Theme</vt:lpstr>
      <vt:lpstr>2_Office Theme</vt:lpstr>
      <vt:lpstr>AETC Training Webinar The Ryan White HIV/AIDS Program’s (RWHAP) Part F AIDS Education and Training Center  04/13/2023</vt:lpstr>
      <vt:lpstr>Outline</vt:lpstr>
      <vt:lpstr> Overview of AETC Submission Process  </vt:lpstr>
      <vt:lpstr>Overview of AETC Submission Process</vt:lpstr>
      <vt:lpstr>Use of ER &amp; PIF Data</vt:lpstr>
      <vt:lpstr> TA Contact Information </vt:lpstr>
      <vt:lpstr>Data Quality Overview  </vt:lpstr>
      <vt:lpstr>What do the data show? </vt:lpstr>
      <vt:lpstr>Thank you for completing DISQ’s AETC Data Practices Survey!</vt:lpstr>
      <vt:lpstr>Why does data quality matter?</vt:lpstr>
      <vt:lpstr>How are AETCs using data?</vt:lpstr>
      <vt:lpstr>Missing Data &amp; Priority Data Elements</vt:lpstr>
      <vt:lpstr>Missing Data in 2019-2021 PIFs</vt:lpstr>
      <vt:lpstr>What Data do AETCs Require?</vt:lpstr>
      <vt:lpstr>Priority Data Elements for HRSA</vt:lpstr>
      <vt:lpstr>Missing Data on Priority Data Elements</vt:lpstr>
      <vt:lpstr>Profession/Discipline and Primary Role</vt:lpstr>
      <vt:lpstr>Understanding Barriers to Requiring Data</vt:lpstr>
      <vt:lpstr>Data Quality Workshop  </vt:lpstr>
      <vt:lpstr>Survey Skip Patterns</vt:lpstr>
      <vt:lpstr>Impact</vt:lpstr>
      <vt:lpstr>Potential Fix</vt:lpstr>
      <vt:lpstr>Hours Questions</vt:lpstr>
      <vt:lpstr>Potential Fix</vt:lpstr>
      <vt:lpstr>Event ZIP Code</vt:lpstr>
      <vt:lpstr>Potential Fix</vt:lpstr>
      <vt:lpstr>ER Multi Session Questions</vt:lpstr>
      <vt:lpstr>Potential Fix</vt:lpstr>
      <vt:lpstr>General Tips</vt:lpstr>
      <vt:lpstr>Questions? </vt:lpstr>
      <vt:lpstr> TA Contact Information </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AETC April Webinar_ Final_3.28.pptx</dc:title>
  <dc:creator>Goncalves, Latoya (HRSA)</dc:creator>
  <cp:lastModifiedBy>Abo, Suzanne (HRSA)</cp:lastModifiedBy>
  <cp:revision>15</cp:revision>
  <dcterms:created xsi:type="dcterms:W3CDTF">2023-03-07T19:39:43Z</dcterms:created>
  <dcterms:modified xsi:type="dcterms:W3CDTF">2023-04-18T19:58:01Z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ee6186c0-c6cb-490c-aba5-fcf2068146e4</vt:lpwstr>
  </property>
</Properties>
</file>