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40"/>
  </p:notesMasterIdLst>
  <p:sldIdLst>
    <p:sldId id="256" r:id="rId2"/>
    <p:sldId id="257" r:id="rId3"/>
    <p:sldId id="258" r:id="rId4"/>
    <p:sldId id="265" r:id="rId5"/>
    <p:sldId id="259" r:id="rId6"/>
    <p:sldId id="288" r:id="rId7"/>
    <p:sldId id="278" r:id="rId8"/>
    <p:sldId id="262" r:id="rId9"/>
    <p:sldId id="271" r:id="rId10"/>
    <p:sldId id="267" r:id="rId11"/>
    <p:sldId id="266" r:id="rId12"/>
    <p:sldId id="279" r:id="rId13"/>
    <p:sldId id="289" r:id="rId14"/>
    <p:sldId id="287" r:id="rId15"/>
    <p:sldId id="285" r:id="rId16"/>
    <p:sldId id="286" r:id="rId17"/>
    <p:sldId id="290" r:id="rId18"/>
    <p:sldId id="280" r:id="rId19"/>
    <p:sldId id="291" r:id="rId20"/>
    <p:sldId id="281" r:id="rId21"/>
    <p:sldId id="282" r:id="rId22"/>
    <p:sldId id="28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69" r:id="rId35"/>
    <p:sldId id="274" r:id="rId36"/>
    <p:sldId id="276" r:id="rId37"/>
    <p:sldId id="272" r:id="rId38"/>
    <p:sldId id="27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604" autoAdjust="0"/>
    <p:restoredTop sz="85429" autoAdjust="0"/>
  </p:normalViewPr>
  <p:slideViewPr>
    <p:cSldViewPr>
      <p:cViewPr>
        <p:scale>
          <a:sx n="98" d="100"/>
          <a:sy n="98" d="100"/>
        </p:scale>
        <p:origin x="-2376" y="-1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0AED1-4874-42CC-869E-E9CE931F9A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020867B-4745-49DC-B1C0-D731C12A40E7}">
      <dgm:prSet phldrT="[Text]"/>
      <dgm:spPr/>
      <dgm:t>
        <a:bodyPr/>
        <a:lstStyle/>
        <a:p>
          <a:r>
            <a:rPr lang="en-US" dirty="0" smtClean="0"/>
            <a:t>Office of the Associate Administrator</a:t>
          </a:r>
          <a:br>
            <a:rPr lang="en-US" dirty="0" smtClean="0"/>
          </a:br>
          <a:r>
            <a:rPr lang="en-US" dirty="0" smtClean="0"/>
            <a:t>Deborah Parham Hopson</a:t>
          </a:r>
          <a:endParaRPr lang="en-US" dirty="0"/>
        </a:p>
      </dgm:t>
    </dgm:pt>
    <dgm:pt modelId="{A986445B-D053-4F2F-B6E5-5B874F979EC1}" type="parTrans" cxnId="{E099D208-3423-4182-ADA7-E37E0B3788EF}">
      <dgm:prSet/>
      <dgm:spPr/>
      <dgm:t>
        <a:bodyPr/>
        <a:lstStyle/>
        <a:p>
          <a:endParaRPr lang="en-US"/>
        </a:p>
      </dgm:t>
    </dgm:pt>
    <dgm:pt modelId="{3B101DE5-65CE-4C5C-8F6C-1DD6175369DD}" type="sibTrans" cxnId="{E099D208-3423-4182-ADA7-E37E0B3788EF}">
      <dgm:prSet/>
      <dgm:spPr/>
      <dgm:t>
        <a:bodyPr/>
        <a:lstStyle/>
        <a:p>
          <a:endParaRPr lang="en-US"/>
        </a:p>
      </dgm:t>
    </dgm:pt>
    <dgm:pt modelId="{EE678AF2-30AE-41EF-B7B2-4676EA6B43A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Off. of Operations &amp; Management</a:t>
          </a:r>
          <a:endParaRPr lang="en-US" dirty="0"/>
        </a:p>
      </dgm:t>
    </dgm:pt>
    <dgm:pt modelId="{E83E7FF1-4A6B-4955-AC3D-DEEFCE6727AB}" type="parTrans" cxnId="{3E433BDC-C248-4C73-B818-4A90914BF3E7}">
      <dgm:prSet/>
      <dgm:spPr/>
      <dgm:t>
        <a:bodyPr/>
        <a:lstStyle/>
        <a:p>
          <a:endParaRPr lang="en-US"/>
        </a:p>
      </dgm:t>
    </dgm:pt>
    <dgm:pt modelId="{969CD22C-C1DB-493E-9BAF-0680B812DA19}" type="sibTrans" cxnId="{3E433BDC-C248-4C73-B818-4A90914BF3E7}">
      <dgm:prSet/>
      <dgm:spPr/>
      <dgm:t>
        <a:bodyPr/>
        <a:lstStyle/>
        <a:p>
          <a:endParaRPr lang="en-US"/>
        </a:p>
      </dgm:t>
    </dgm:pt>
    <dgm:pt modelId="{83DEEBAB-7B85-4933-B5FC-8493958A8AF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Div. Data &amp; Policy</a:t>
          </a:r>
          <a:endParaRPr lang="en-US" dirty="0"/>
        </a:p>
      </dgm:t>
    </dgm:pt>
    <dgm:pt modelId="{5F3CA1B0-F83E-468D-9A1D-E6AD377A183C}" type="parTrans" cxnId="{170D5453-145E-4DF4-9E14-B83020FFDC30}">
      <dgm:prSet/>
      <dgm:spPr/>
      <dgm:t>
        <a:bodyPr/>
        <a:lstStyle/>
        <a:p>
          <a:endParaRPr lang="en-US"/>
        </a:p>
      </dgm:t>
    </dgm:pt>
    <dgm:pt modelId="{94A0647C-4B3F-47E1-9185-3AA8431DFB37}" type="sibTrans" cxnId="{170D5453-145E-4DF4-9E14-B83020FFDC30}">
      <dgm:prSet/>
      <dgm:spPr/>
      <dgm:t>
        <a:bodyPr/>
        <a:lstStyle/>
        <a:p>
          <a:endParaRPr lang="en-US"/>
        </a:p>
      </dgm:t>
    </dgm:pt>
    <dgm:pt modelId="{7217D651-A96D-41BC-9AFD-97891AE02DA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Div. Metropolitan HIV/AIDS Programs</a:t>
          </a:r>
          <a:endParaRPr lang="en-US" dirty="0"/>
        </a:p>
      </dgm:t>
    </dgm:pt>
    <dgm:pt modelId="{E2C0F7A5-5E0D-4352-98C9-8455759D4409}" type="parTrans" cxnId="{1B0B8B22-503A-4855-A607-FD625DC73427}">
      <dgm:prSet/>
      <dgm:spPr/>
      <dgm:t>
        <a:bodyPr/>
        <a:lstStyle/>
        <a:p>
          <a:endParaRPr lang="en-US"/>
        </a:p>
      </dgm:t>
    </dgm:pt>
    <dgm:pt modelId="{31BA102F-0BAD-40F1-B204-A3748012ACD4}" type="sibTrans" cxnId="{1B0B8B22-503A-4855-A607-FD625DC73427}">
      <dgm:prSet/>
      <dgm:spPr/>
      <dgm:t>
        <a:bodyPr/>
        <a:lstStyle/>
        <a:p>
          <a:endParaRPr lang="en-US"/>
        </a:p>
      </dgm:t>
    </dgm:pt>
    <dgm:pt modelId="{DBE94FB1-9523-441B-B9B5-0921473C111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Div. State HIV/AIDS Programs</a:t>
          </a:r>
          <a:endParaRPr lang="en-US" dirty="0"/>
        </a:p>
      </dgm:t>
    </dgm:pt>
    <dgm:pt modelId="{8B5624D2-44D7-45A9-905A-A3B818B4B954}" type="parTrans" cxnId="{82846C94-FA49-4681-9D16-F4F077B0F2FF}">
      <dgm:prSet/>
      <dgm:spPr/>
      <dgm:t>
        <a:bodyPr/>
        <a:lstStyle/>
        <a:p>
          <a:endParaRPr lang="en-US"/>
        </a:p>
      </dgm:t>
    </dgm:pt>
    <dgm:pt modelId="{7D248235-ECE1-45C5-9BB5-14BC49F7972C}" type="sibTrans" cxnId="{82846C94-FA49-4681-9D16-F4F077B0F2FF}">
      <dgm:prSet/>
      <dgm:spPr/>
      <dgm:t>
        <a:bodyPr/>
        <a:lstStyle/>
        <a:p>
          <a:endParaRPr lang="en-US"/>
        </a:p>
      </dgm:t>
    </dgm:pt>
    <dgm:pt modelId="{66677C5C-354E-4FEE-AFE5-A47EE5BD24B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Div. Community HIV/AIDS Programs</a:t>
          </a:r>
          <a:endParaRPr lang="en-US" dirty="0"/>
        </a:p>
      </dgm:t>
    </dgm:pt>
    <dgm:pt modelId="{D97FC40F-3DBA-4B48-BDC0-64332CDFFA1B}" type="parTrans" cxnId="{1598C139-AA32-4FAC-BC31-893008B4354A}">
      <dgm:prSet/>
      <dgm:spPr/>
      <dgm:t>
        <a:bodyPr/>
        <a:lstStyle/>
        <a:p>
          <a:endParaRPr lang="en-US"/>
        </a:p>
      </dgm:t>
    </dgm:pt>
    <dgm:pt modelId="{E0E14B5C-1256-48B4-9FE8-294E23643529}" type="sibTrans" cxnId="{1598C139-AA32-4FAC-BC31-893008B4354A}">
      <dgm:prSet/>
      <dgm:spPr/>
      <dgm:t>
        <a:bodyPr/>
        <a:lstStyle/>
        <a:p>
          <a:endParaRPr lang="en-US"/>
        </a:p>
      </dgm:t>
    </dgm:pt>
    <dgm:pt modelId="{87E4CFED-2D33-49AB-B9F6-16B1718FEBF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Div. Training &amp; Capacity Development</a:t>
          </a:r>
          <a:endParaRPr lang="en-US" dirty="0"/>
        </a:p>
      </dgm:t>
    </dgm:pt>
    <dgm:pt modelId="{C24ABBC3-1262-4B20-989B-BA60D0108624}" type="parTrans" cxnId="{9442786B-329F-488D-840D-5406494D36BB}">
      <dgm:prSet/>
      <dgm:spPr/>
      <dgm:t>
        <a:bodyPr/>
        <a:lstStyle/>
        <a:p>
          <a:endParaRPr lang="en-US"/>
        </a:p>
      </dgm:t>
    </dgm:pt>
    <dgm:pt modelId="{1F44AC08-3BBC-47DB-A6EC-287B92D6701B}" type="sibTrans" cxnId="{9442786B-329F-488D-840D-5406494D36BB}">
      <dgm:prSet/>
      <dgm:spPr/>
      <dgm:t>
        <a:bodyPr/>
        <a:lstStyle/>
        <a:p>
          <a:endParaRPr lang="en-US"/>
        </a:p>
      </dgm:t>
    </dgm:pt>
    <dgm:pt modelId="{47C2732F-6FDF-4452-A198-A040DBCBB374}" type="pres">
      <dgm:prSet presAssocID="{2420AED1-4874-42CC-869E-E9CE931F9A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6C6222-E5BE-49CB-A8BD-67CF014E1570}" type="pres">
      <dgm:prSet presAssocID="{A020867B-4745-49DC-B1C0-D731C12A40E7}" presName="hierRoot1" presStyleCnt="0">
        <dgm:presLayoutVars>
          <dgm:hierBranch val="hang"/>
        </dgm:presLayoutVars>
      </dgm:prSet>
      <dgm:spPr/>
    </dgm:pt>
    <dgm:pt modelId="{74AA2080-36B7-4500-84DD-D2C58A5FDB98}" type="pres">
      <dgm:prSet presAssocID="{A020867B-4745-49DC-B1C0-D731C12A40E7}" presName="rootComposite1" presStyleCnt="0"/>
      <dgm:spPr/>
    </dgm:pt>
    <dgm:pt modelId="{223F1FA4-6BE9-4D9D-B95C-FCED516C956A}" type="pres">
      <dgm:prSet presAssocID="{A020867B-4745-49DC-B1C0-D731C12A40E7}" presName="rootText1" presStyleLbl="node0" presStyleIdx="0" presStyleCnt="1" custScaleX="19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BF243-B630-4E09-AF18-9E6D6B4AE616}" type="pres">
      <dgm:prSet presAssocID="{A020867B-4745-49DC-B1C0-D731C12A40E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71F3D6-F911-489C-8A4B-DD4AA512C1E1}" type="pres">
      <dgm:prSet presAssocID="{A020867B-4745-49DC-B1C0-D731C12A40E7}" presName="hierChild2" presStyleCnt="0"/>
      <dgm:spPr/>
    </dgm:pt>
    <dgm:pt modelId="{5D5B7D3E-B14B-4C02-98B6-AFFC4FA08CEC}" type="pres">
      <dgm:prSet presAssocID="{E83E7FF1-4A6B-4955-AC3D-DEEFCE6727AB}" presName="Name48" presStyleLbl="parChTrans1D2" presStyleIdx="0" presStyleCnt="6"/>
      <dgm:spPr/>
      <dgm:t>
        <a:bodyPr/>
        <a:lstStyle/>
        <a:p>
          <a:endParaRPr lang="en-US"/>
        </a:p>
      </dgm:t>
    </dgm:pt>
    <dgm:pt modelId="{C701F36D-784A-4ABD-9633-F2A6B82B158C}" type="pres">
      <dgm:prSet presAssocID="{EE678AF2-30AE-41EF-B7B2-4676EA6B43A2}" presName="hierRoot2" presStyleCnt="0">
        <dgm:presLayoutVars>
          <dgm:hierBranch val="init"/>
        </dgm:presLayoutVars>
      </dgm:prSet>
      <dgm:spPr/>
    </dgm:pt>
    <dgm:pt modelId="{2507DAB7-93B5-44C7-9188-743D36EA4AD6}" type="pres">
      <dgm:prSet presAssocID="{EE678AF2-30AE-41EF-B7B2-4676EA6B43A2}" presName="rootComposite" presStyleCnt="0"/>
      <dgm:spPr/>
    </dgm:pt>
    <dgm:pt modelId="{1AD0AF45-4141-442E-943D-3BAE4A8B74B2}" type="pres">
      <dgm:prSet presAssocID="{EE678AF2-30AE-41EF-B7B2-4676EA6B43A2}" presName="rootText" presStyleLbl="node2" presStyleIdx="0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1A458-37A8-4226-88D2-A31440D69540}" type="pres">
      <dgm:prSet presAssocID="{EE678AF2-30AE-41EF-B7B2-4676EA6B43A2}" presName="rootConnector" presStyleLbl="node2" presStyleIdx="0" presStyleCnt="6"/>
      <dgm:spPr/>
      <dgm:t>
        <a:bodyPr/>
        <a:lstStyle/>
        <a:p>
          <a:endParaRPr lang="en-US"/>
        </a:p>
      </dgm:t>
    </dgm:pt>
    <dgm:pt modelId="{54C981B2-F380-42E7-8A46-AE4E1875EF4E}" type="pres">
      <dgm:prSet presAssocID="{EE678AF2-30AE-41EF-B7B2-4676EA6B43A2}" presName="hierChild4" presStyleCnt="0"/>
      <dgm:spPr/>
    </dgm:pt>
    <dgm:pt modelId="{4A23E2FF-4675-4238-BF99-B90BDBFB39D7}" type="pres">
      <dgm:prSet presAssocID="{EE678AF2-30AE-41EF-B7B2-4676EA6B43A2}" presName="hierChild5" presStyleCnt="0"/>
      <dgm:spPr/>
    </dgm:pt>
    <dgm:pt modelId="{D01C6DC6-454A-46E8-A4A3-A77B0C810490}" type="pres">
      <dgm:prSet presAssocID="{5F3CA1B0-F83E-468D-9A1D-E6AD377A183C}" presName="Name48" presStyleLbl="parChTrans1D2" presStyleIdx="1" presStyleCnt="6"/>
      <dgm:spPr/>
      <dgm:t>
        <a:bodyPr/>
        <a:lstStyle/>
        <a:p>
          <a:endParaRPr lang="en-US"/>
        </a:p>
      </dgm:t>
    </dgm:pt>
    <dgm:pt modelId="{4E463ECA-B74E-4DDE-BCD1-A3D2146B0DE1}" type="pres">
      <dgm:prSet presAssocID="{83DEEBAB-7B85-4933-B5FC-8493958A8AFE}" presName="hierRoot2" presStyleCnt="0">
        <dgm:presLayoutVars>
          <dgm:hierBranch val="init"/>
        </dgm:presLayoutVars>
      </dgm:prSet>
      <dgm:spPr/>
    </dgm:pt>
    <dgm:pt modelId="{186BCDB5-0413-4392-8045-546014528B55}" type="pres">
      <dgm:prSet presAssocID="{83DEEBAB-7B85-4933-B5FC-8493958A8AFE}" presName="rootComposite" presStyleCnt="0"/>
      <dgm:spPr/>
    </dgm:pt>
    <dgm:pt modelId="{1071CE5C-A838-461E-B8AF-7A599CDA1FE3}" type="pres">
      <dgm:prSet presAssocID="{83DEEBAB-7B85-4933-B5FC-8493958A8AFE}" presName="rootText" presStyleLbl="node2" presStyleIdx="1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BFA6D-BB79-42EE-87B4-82497AB26EC9}" type="pres">
      <dgm:prSet presAssocID="{83DEEBAB-7B85-4933-B5FC-8493958A8AFE}" presName="rootConnector" presStyleLbl="node2" presStyleIdx="1" presStyleCnt="6"/>
      <dgm:spPr/>
      <dgm:t>
        <a:bodyPr/>
        <a:lstStyle/>
        <a:p>
          <a:endParaRPr lang="en-US"/>
        </a:p>
      </dgm:t>
    </dgm:pt>
    <dgm:pt modelId="{DFF13605-AADB-4562-B936-A086A3DAD6E0}" type="pres">
      <dgm:prSet presAssocID="{83DEEBAB-7B85-4933-B5FC-8493958A8AFE}" presName="hierChild4" presStyleCnt="0"/>
      <dgm:spPr/>
    </dgm:pt>
    <dgm:pt modelId="{67BD357B-582A-411B-AEFF-C903CC8A8B46}" type="pres">
      <dgm:prSet presAssocID="{83DEEBAB-7B85-4933-B5FC-8493958A8AFE}" presName="hierChild5" presStyleCnt="0"/>
      <dgm:spPr/>
    </dgm:pt>
    <dgm:pt modelId="{6AD79714-2BF3-4FC8-B4D6-48A648F1FC52}" type="pres">
      <dgm:prSet presAssocID="{E2C0F7A5-5E0D-4352-98C9-8455759D4409}" presName="Name48" presStyleLbl="parChTrans1D2" presStyleIdx="2" presStyleCnt="6"/>
      <dgm:spPr/>
      <dgm:t>
        <a:bodyPr/>
        <a:lstStyle/>
        <a:p>
          <a:endParaRPr lang="en-US"/>
        </a:p>
      </dgm:t>
    </dgm:pt>
    <dgm:pt modelId="{04E72F93-7F73-44F4-925B-8C4DDCC1F898}" type="pres">
      <dgm:prSet presAssocID="{7217D651-A96D-41BC-9AFD-97891AE02DA2}" presName="hierRoot2" presStyleCnt="0">
        <dgm:presLayoutVars>
          <dgm:hierBranch val="init"/>
        </dgm:presLayoutVars>
      </dgm:prSet>
      <dgm:spPr/>
    </dgm:pt>
    <dgm:pt modelId="{05FA4EAF-B0E9-4F61-A92E-165AD95EBE25}" type="pres">
      <dgm:prSet presAssocID="{7217D651-A96D-41BC-9AFD-97891AE02DA2}" presName="rootComposite" presStyleCnt="0"/>
      <dgm:spPr/>
    </dgm:pt>
    <dgm:pt modelId="{AE7CC577-683B-4190-ACFD-6CB6DB907ECC}" type="pres">
      <dgm:prSet presAssocID="{7217D651-A96D-41BC-9AFD-97891AE02DA2}" presName="rootText" presStyleLbl="node2" presStyleIdx="2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5EFEB-3225-49C5-84C5-CED566AE0BE6}" type="pres">
      <dgm:prSet presAssocID="{7217D651-A96D-41BC-9AFD-97891AE02DA2}" presName="rootConnector" presStyleLbl="node2" presStyleIdx="2" presStyleCnt="6"/>
      <dgm:spPr/>
      <dgm:t>
        <a:bodyPr/>
        <a:lstStyle/>
        <a:p>
          <a:endParaRPr lang="en-US"/>
        </a:p>
      </dgm:t>
    </dgm:pt>
    <dgm:pt modelId="{1FCA4944-FE8E-4BC6-955C-75D9FF480AB9}" type="pres">
      <dgm:prSet presAssocID="{7217D651-A96D-41BC-9AFD-97891AE02DA2}" presName="hierChild4" presStyleCnt="0"/>
      <dgm:spPr/>
    </dgm:pt>
    <dgm:pt modelId="{4F961C27-B81A-4FC2-BF19-BA355A29A742}" type="pres">
      <dgm:prSet presAssocID="{7217D651-A96D-41BC-9AFD-97891AE02DA2}" presName="hierChild5" presStyleCnt="0"/>
      <dgm:spPr/>
    </dgm:pt>
    <dgm:pt modelId="{137C4201-511C-4778-A03D-982628D4B109}" type="pres">
      <dgm:prSet presAssocID="{8B5624D2-44D7-45A9-905A-A3B818B4B954}" presName="Name48" presStyleLbl="parChTrans1D2" presStyleIdx="3" presStyleCnt="6"/>
      <dgm:spPr/>
      <dgm:t>
        <a:bodyPr/>
        <a:lstStyle/>
        <a:p>
          <a:endParaRPr lang="en-US"/>
        </a:p>
      </dgm:t>
    </dgm:pt>
    <dgm:pt modelId="{DFE910E5-5C3A-4CB4-82A0-518DE08852DB}" type="pres">
      <dgm:prSet presAssocID="{DBE94FB1-9523-441B-B9B5-0921473C111B}" presName="hierRoot2" presStyleCnt="0">
        <dgm:presLayoutVars>
          <dgm:hierBranch val="init"/>
        </dgm:presLayoutVars>
      </dgm:prSet>
      <dgm:spPr/>
    </dgm:pt>
    <dgm:pt modelId="{F597B873-2BF6-4049-9304-E84EA82A8675}" type="pres">
      <dgm:prSet presAssocID="{DBE94FB1-9523-441B-B9B5-0921473C111B}" presName="rootComposite" presStyleCnt="0"/>
      <dgm:spPr/>
    </dgm:pt>
    <dgm:pt modelId="{8085F29E-D708-4B37-B665-084EA48A73FC}" type="pres">
      <dgm:prSet presAssocID="{DBE94FB1-9523-441B-B9B5-0921473C111B}" presName="rootText" presStyleLbl="node2" presStyleIdx="3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CD25A-B238-4843-92FA-9E4F92F66F44}" type="pres">
      <dgm:prSet presAssocID="{DBE94FB1-9523-441B-B9B5-0921473C111B}" presName="rootConnector" presStyleLbl="node2" presStyleIdx="3" presStyleCnt="6"/>
      <dgm:spPr/>
      <dgm:t>
        <a:bodyPr/>
        <a:lstStyle/>
        <a:p>
          <a:endParaRPr lang="en-US"/>
        </a:p>
      </dgm:t>
    </dgm:pt>
    <dgm:pt modelId="{077A0227-5CEE-4105-9653-2F4BC2409030}" type="pres">
      <dgm:prSet presAssocID="{DBE94FB1-9523-441B-B9B5-0921473C111B}" presName="hierChild4" presStyleCnt="0"/>
      <dgm:spPr/>
    </dgm:pt>
    <dgm:pt modelId="{C4A0EA9F-4DC9-48AE-91DC-3B9DC561CA42}" type="pres">
      <dgm:prSet presAssocID="{DBE94FB1-9523-441B-B9B5-0921473C111B}" presName="hierChild5" presStyleCnt="0"/>
      <dgm:spPr/>
    </dgm:pt>
    <dgm:pt modelId="{E51B3A48-0A28-48E2-8D83-8AE35099ACCB}" type="pres">
      <dgm:prSet presAssocID="{D97FC40F-3DBA-4B48-BDC0-64332CDFFA1B}" presName="Name48" presStyleLbl="parChTrans1D2" presStyleIdx="4" presStyleCnt="6"/>
      <dgm:spPr/>
      <dgm:t>
        <a:bodyPr/>
        <a:lstStyle/>
        <a:p>
          <a:endParaRPr lang="en-US"/>
        </a:p>
      </dgm:t>
    </dgm:pt>
    <dgm:pt modelId="{D6658E23-47D1-492C-8EF3-47C16CBC75B6}" type="pres">
      <dgm:prSet presAssocID="{66677C5C-354E-4FEE-AFE5-A47EE5BD24B2}" presName="hierRoot2" presStyleCnt="0">
        <dgm:presLayoutVars>
          <dgm:hierBranch val="init"/>
        </dgm:presLayoutVars>
      </dgm:prSet>
      <dgm:spPr/>
    </dgm:pt>
    <dgm:pt modelId="{35DC51FD-C52E-45DF-8EBB-53C30F9EA5E6}" type="pres">
      <dgm:prSet presAssocID="{66677C5C-354E-4FEE-AFE5-A47EE5BD24B2}" presName="rootComposite" presStyleCnt="0"/>
      <dgm:spPr/>
    </dgm:pt>
    <dgm:pt modelId="{EF0F0E0F-D5FE-4488-AC3C-AFDC9E337845}" type="pres">
      <dgm:prSet presAssocID="{66677C5C-354E-4FEE-AFE5-A47EE5BD24B2}" presName="rootText" presStyleLbl="node2" presStyleIdx="4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200EB-8C82-438F-8F6E-5E4292F4DF3B}" type="pres">
      <dgm:prSet presAssocID="{66677C5C-354E-4FEE-AFE5-A47EE5BD24B2}" presName="rootConnector" presStyleLbl="node2" presStyleIdx="4" presStyleCnt="6"/>
      <dgm:spPr/>
      <dgm:t>
        <a:bodyPr/>
        <a:lstStyle/>
        <a:p>
          <a:endParaRPr lang="en-US"/>
        </a:p>
      </dgm:t>
    </dgm:pt>
    <dgm:pt modelId="{39E49851-981A-4482-ABE7-100FACABF550}" type="pres">
      <dgm:prSet presAssocID="{66677C5C-354E-4FEE-AFE5-A47EE5BD24B2}" presName="hierChild4" presStyleCnt="0"/>
      <dgm:spPr/>
    </dgm:pt>
    <dgm:pt modelId="{458E64D0-D84A-4E9C-8FFB-8E3C858F0972}" type="pres">
      <dgm:prSet presAssocID="{66677C5C-354E-4FEE-AFE5-A47EE5BD24B2}" presName="hierChild5" presStyleCnt="0"/>
      <dgm:spPr/>
    </dgm:pt>
    <dgm:pt modelId="{4398AA48-C910-4A66-B8CB-07E9E9E0E350}" type="pres">
      <dgm:prSet presAssocID="{C24ABBC3-1262-4B20-989B-BA60D0108624}" presName="Name48" presStyleLbl="parChTrans1D2" presStyleIdx="5" presStyleCnt="6"/>
      <dgm:spPr/>
      <dgm:t>
        <a:bodyPr/>
        <a:lstStyle/>
        <a:p>
          <a:endParaRPr lang="en-US"/>
        </a:p>
      </dgm:t>
    </dgm:pt>
    <dgm:pt modelId="{7043F1C6-6868-4EFA-B7B3-AB7E06D55B9F}" type="pres">
      <dgm:prSet presAssocID="{87E4CFED-2D33-49AB-B9F6-16B1718FEBFE}" presName="hierRoot2" presStyleCnt="0">
        <dgm:presLayoutVars>
          <dgm:hierBranch val="init"/>
        </dgm:presLayoutVars>
      </dgm:prSet>
      <dgm:spPr/>
    </dgm:pt>
    <dgm:pt modelId="{84268828-B98F-46D2-BA17-35E9772E542C}" type="pres">
      <dgm:prSet presAssocID="{87E4CFED-2D33-49AB-B9F6-16B1718FEBFE}" presName="rootComposite" presStyleCnt="0"/>
      <dgm:spPr/>
    </dgm:pt>
    <dgm:pt modelId="{1DA4BD49-C6A4-4AC8-8F74-F85403A63EAF}" type="pres">
      <dgm:prSet presAssocID="{87E4CFED-2D33-49AB-B9F6-16B1718FEBFE}" presName="rootText" presStyleLbl="node2" presStyleIdx="5" presStyleCnt="6" custScaleX="15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9C0D0-9AB7-406F-9163-ACC9990C509C}" type="pres">
      <dgm:prSet presAssocID="{87E4CFED-2D33-49AB-B9F6-16B1718FEBFE}" presName="rootConnector" presStyleLbl="node2" presStyleIdx="5" presStyleCnt="6"/>
      <dgm:spPr/>
      <dgm:t>
        <a:bodyPr/>
        <a:lstStyle/>
        <a:p>
          <a:endParaRPr lang="en-US"/>
        </a:p>
      </dgm:t>
    </dgm:pt>
    <dgm:pt modelId="{E2E9F597-8DA5-4F6A-BF59-8ECBF67F43ED}" type="pres">
      <dgm:prSet presAssocID="{87E4CFED-2D33-49AB-B9F6-16B1718FEBFE}" presName="hierChild4" presStyleCnt="0"/>
      <dgm:spPr/>
    </dgm:pt>
    <dgm:pt modelId="{F0EC5C87-4877-4FF6-9B33-2C84D228111D}" type="pres">
      <dgm:prSet presAssocID="{87E4CFED-2D33-49AB-B9F6-16B1718FEBFE}" presName="hierChild5" presStyleCnt="0"/>
      <dgm:spPr/>
    </dgm:pt>
    <dgm:pt modelId="{258F0B2C-6391-4F7C-81AD-B462AF297A2C}" type="pres">
      <dgm:prSet presAssocID="{A020867B-4745-49DC-B1C0-D731C12A40E7}" presName="hierChild3" presStyleCnt="0"/>
      <dgm:spPr/>
    </dgm:pt>
  </dgm:ptLst>
  <dgm:cxnLst>
    <dgm:cxn modelId="{1598C139-AA32-4FAC-BC31-893008B4354A}" srcId="{A020867B-4745-49DC-B1C0-D731C12A40E7}" destId="{66677C5C-354E-4FEE-AFE5-A47EE5BD24B2}" srcOrd="4" destOrd="0" parTransId="{D97FC40F-3DBA-4B48-BDC0-64332CDFFA1B}" sibTransId="{E0E14B5C-1256-48B4-9FE8-294E23643529}"/>
    <dgm:cxn modelId="{82846C94-FA49-4681-9D16-F4F077B0F2FF}" srcId="{A020867B-4745-49DC-B1C0-D731C12A40E7}" destId="{DBE94FB1-9523-441B-B9B5-0921473C111B}" srcOrd="3" destOrd="0" parTransId="{8B5624D2-44D7-45A9-905A-A3B818B4B954}" sibTransId="{7D248235-ECE1-45C5-9BB5-14BC49F7972C}"/>
    <dgm:cxn modelId="{E1AE804E-CC42-469F-ACEF-BE939E231A6A}" type="presOf" srcId="{E2C0F7A5-5E0D-4352-98C9-8455759D4409}" destId="{6AD79714-2BF3-4FC8-B4D6-48A648F1FC52}" srcOrd="0" destOrd="0" presId="urn:microsoft.com/office/officeart/2005/8/layout/orgChart1"/>
    <dgm:cxn modelId="{B0512AEB-525B-4CB9-9260-EF847CC2BB22}" type="presOf" srcId="{7217D651-A96D-41BC-9AFD-97891AE02DA2}" destId="{AE7CC577-683B-4190-ACFD-6CB6DB907ECC}" srcOrd="0" destOrd="0" presId="urn:microsoft.com/office/officeart/2005/8/layout/orgChart1"/>
    <dgm:cxn modelId="{E099D208-3423-4182-ADA7-E37E0B3788EF}" srcId="{2420AED1-4874-42CC-869E-E9CE931F9A79}" destId="{A020867B-4745-49DC-B1C0-D731C12A40E7}" srcOrd="0" destOrd="0" parTransId="{A986445B-D053-4F2F-B6E5-5B874F979EC1}" sibTransId="{3B101DE5-65CE-4C5C-8F6C-1DD6175369DD}"/>
    <dgm:cxn modelId="{1B74565B-815D-43A5-B8A6-A0051216C7EA}" type="presOf" srcId="{83DEEBAB-7B85-4933-B5FC-8493958A8AFE}" destId="{1071CE5C-A838-461E-B8AF-7A599CDA1FE3}" srcOrd="0" destOrd="0" presId="urn:microsoft.com/office/officeart/2005/8/layout/orgChart1"/>
    <dgm:cxn modelId="{F8D19D65-8BF7-491D-B006-ED5EF6375A1E}" type="presOf" srcId="{EE678AF2-30AE-41EF-B7B2-4676EA6B43A2}" destId="{6871A458-37A8-4226-88D2-A31440D69540}" srcOrd="1" destOrd="0" presId="urn:microsoft.com/office/officeart/2005/8/layout/orgChart1"/>
    <dgm:cxn modelId="{3E433BDC-C248-4C73-B818-4A90914BF3E7}" srcId="{A020867B-4745-49DC-B1C0-D731C12A40E7}" destId="{EE678AF2-30AE-41EF-B7B2-4676EA6B43A2}" srcOrd="0" destOrd="0" parTransId="{E83E7FF1-4A6B-4955-AC3D-DEEFCE6727AB}" sibTransId="{969CD22C-C1DB-493E-9BAF-0680B812DA19}"/>
    <dgm:cxn modelId="{CBA92CBC-69FB-477A-81A5-0B8A117E84BD}" type="presOf" srcId="{66677C5C-354E-4FEE-AFE5-A47EE5BD24B2}" destId="{EF0F0E0F-D5FE-4488-AC3C-AFDC9E337845}" srcOrd="0" destOrd="0" presId="urn:microsoft.com/office/officeart/2005/8/layout/orgChart1"/>
    <dgm:cxn modelId="{D46BD2BD-8D01-4D56-B3F9-E09CAD447952}" type="presOf" srcId="{C24ABBC3-1262-4B20-989B-BA60D0108624}" destId="{4398AA48-C910-4A66-B8CB-07E9E9E0E350}" srcOrd="0" destOrd="0" presId="urn:microsoft.com/office/officeart/2005/8/layout/orgChart1"/>
    <dgm:cxn modelId="{5A95BAD0-D41E-4D14-BC9F-702C7C0F8503}" type="presOf" srcId="{A020867B-4745-49DC-B1C0-D731C12A40E7}" destId="{F80BF243-B630-4E09-AF18-9E6D6B4AE616}" srcOrd="1" destOrd="0" presId="urn:microsoft.com/office/officeart/2005/8/layout/orgChart1"/>
    <dgm:cxn modelId="{1B0B8B22-503A-4855-A607-FD625DC73427}" srcId="{A020867B-4745-49DC-B1C0-D731C12A40E7}" destId="{7217D651-A96D-41BC-9AFD-97891AE02DA2}" srcOrd="2" destOrd="0" parTransId="{E2C0F7A5-5E0D-4352-98C9-8455759D4409}" sibTransId="{31BA102F-0BAD-40F1-B204-A3748012ACD4}"/>
    <dgm:cxn modelId="{E6AEE45B-D2E0-4EE6-988C-F85DA6510E3E}" type="presOf" srcId="{7217D651-A96D-41BC-9AFD-97891AE02DA2}" destId="{1CD5EFEB-3225-49C5-84C5-CED566AE0BE6}" srcOrd="1" destOrd="0" presId="urn:microsoft.com/office/officeart/2005/8/layout/orgChart1"/>
    <dgm:cxn modelId="{BC4754F0-03E1-4D4E-B0B0-9CEA0E3B1C8A}" type="presOf" srcId="{87E4CFED-2D33-49AB-B9F6-16B1718FEBFE}" destId="{B649C0D0-9AB7-406F-9163-ACC9990C509C}" srcOrd="1" destOrd="0" presId="urn:microsoft.com/office/officeart/2005/8/layout/orgChart1"/>
    <dgm:cxn modelId="{1389EACB-8535-4DBC-BFC2-13DEF7308E60}" type="presOf" srcId="{D97FC40F-3DBA-4B48-BDC0-64332CDFFA1B}" destId="{E51B3A48-0A28-48E2-8D83-8AE35099ACCB}" srcOrd="0" destOrd="0" presId="urn:microsoft.com/office/officeart/2005/8/layout/orgChart1"/>
    <dgm:cxn modelId="{A1F98918-CE37-4269-AE85-32BA3B2A5795}" type="presOf" srcId="{DBE94FB1-9523-441B-B9B5-0921473C111B}" destId="{922CD25A-B238-4843-92FA-9E4F92F66F44}" srcOrd="1" destOrd="0" presId="urn:microsoft.com/office/officeart/2005/8/layout/orgChart1"/>
    <dgm:cxn modelId="{170D5453-145E-4DF4-9E14-B83020FFDC30}" srcId="{A020867B-4745-49DC-B1C0-D731C12A40E7}" destId="{83DEEBAB-7B85-4933-B5FC-8493958A8AFE}" srcOrd="1" destOrd="0" parTransId="{5F3CA1B0-F83E-468D-9A1D-E6AD377A183C}" sibTransId="{94A0647C-4B3F-47E1-9185-3AA8431DFB37}"/>
    <dgm:cxn modelId="{9442786B-329F-488D-840D-5406494D36BB}" srcId="{A020867B-4745-49DC-B1C0-D731C12A40E7}" destId="{87E4CFED-2D33-49AB-B9F6-16B1718FEBFE}" srcOrd="5" destOrd="0" parTransId="{C24ABBC3-1262-4B20-989B-BA60D0108624}" sibTransId="{1F44AC08-3BBC-47DB-A6EC-287B92D6701B}"/>
    <dgm:cxn modelId="{54146D45-FD0A-4F20-B251-A1DCABE07459}" type="presOf" srcId="{8B5624D2-44D7-45A9-905A-A3B818B4B954}" destId="{137C4201-511C-4778-A03D-982628D4B109}" srcOrd="0" destOrd="0" presId="urn:microsoft.com/office/officeart/2005/8/layout/orgChart1"/>
    <dgm:cxn modelId="{433D8E7C-AEC7-4F32-8D78-A5CC7DF3D643}" type="presOf" srcId="{2420AED1-4874-42CC-869E-E9CE931F9A79}" destId="{47C2732F-6FDF-4452-A198-A040DBCBB374}" srcOrd="0" destOrd="0" presId="urn:microsoft.com/office/officeart/2005/8/layout/orgChart1"/>
    <dgm:cxn modelId="{80B63771-D5AE-4B9E-92E3-C9436DCCAE13}" type="presOf" srcId="{DBE94FB1-9523-441B-B9B5-0921473C111B}" destId="{8085F29E-D708-4B37-B665-084EA48A73FC}" srcOrd="0" destOrd="0" presId="urn:microsoft.com/office/officeart/2005/8/layout/orgChart1"/>
    <dgm:cxn modelId="{FE1E0DC3-8352-4F4F-893B-3DF841ECD903}" type="presOf" srcId="{87E4CFED-2D33-49AB-B9F6-16B1718FEBFE}" destId="{1DA4BD49-C6A4-4AC8-8F74-F85403A63EAF}" srcOrd="0" destOrd="0" presId="urn:microsoft.com/office/officeart/2005/8/layout/orgChart1"/>
    <dgm:cxn modelId="{4186BE5E-D1A0-435A-9E41-CD20B34C6BF2}" type="presOf" srcId="{E83E7FF1-4A6B-4955-AC3D-DEEFCE6727AB}" destId="{5D5B7D3E-B14B-4C02-98B6-AFFC4FA08CEC}" srcOrd="0" destOrd="0" presId="urn:microsoft.com/office/officeart/2005/8/layout/orgChart1"/>
    <dgm:cxn modelId="{725BE288-C609-4D63-87F7-41E53BFDCF5B}" type="presOf" srcId="{A020867B-4745-49DC-B1C0-D731C12A40E7}" destId="{223F1FA4-6BE9-4D9D-B95C-FCED516C956A}" srcOrd="0" destOrd="0" presId="urn:microsoft.com/office/officeart/2005/8/layout/orgChart1"/>
    <dgm:cxn modelId="{D9951AF5-7F2A-4368-8296-30AC7C8F32B1}" type="presOf" srcId="{66677C5C-354E-4FEE-AFE5-A47EE5BD24B2}" destId="{C4B200EB-8C82-438F-8F6E-5E4292F4DF3B}" srcOrd="1" destOrd="0" presId="urn:microsoft.com/office/officeart/2005/8/layout/orgChart1"/>
    <dgm:cxn modelId="{6DADE709-79B2-4E3E-897E-1C260B46A725}" type="presOf" srcId="{83DEEBAB-7B85-4933-B5FC-8493958A8AFE}" destId="{1BCBFA6D-BB79-42EE-87B4-82497AB26EC9}" srcOrd="1" destOrd="0" presId="urn:microsoft.com/office/officeart/2005/8/layout/orgChart1"/>
    <dgm:cxn modelId="{2ECAB438-BBEC-4B4F-8667-64301F682342}" type="presOf" srcId="{EE678AF2-30AE-41EF-B7B2-4676EA6B43A2}" destId="{1AD0AF45-4141-442E-943D-3BAE4A8B74B2}" srcOrd="0" destOrd="0" presId="urn:microsoft.com/office/officeart/2005/8/layout/orgChart1"/>
    <dgm:cxn modelId="{4CFDBFBE-0F1F-4022-9FEE-0FC2FC056AA4}" type="presOf" srcId="{5F3CA1B0-F83E-468D-9A1D-E6AD377A183C}" destId="{D01C6DC6-454A-46E8-A4A3-A77B0C810490}" srcOrd="0" destOrd="0" presId="urn:microsoft.com/office/officeart/2005/8/layout/orgChart1"/>
    <dgm:cxn modelId="{BE10E17A-529A-4998-8244-A937422B05C9}" type="presParOf" srcId="{47C2732F-6FDF-4452-A198-A040DBCBB374}" destId="{946C6222-E5BE-49CB-A8BD-67CF014E1570}" srcOrd="0" destOrd="0" presId="urn:microsoft.com/office/officeart/2005/8/layout/orgChart1"/>
    <dgm:cxn modelId="{F7322E45-109B-4322-9D49-CF5AB3E4C705}" type="presParOf" srcId="{946C6222-E5BE-49CB-A8BD-67CF014E1570}" destId="{74AA2080-36B7-4500-84DD-D2C58A5FDB98}" srcOrd="0" destOrd="0" presId="urn:microsoft.com/office/officeart/2005/8/layout/orgChart1"/>
    <dgm:cxn modelId="{72F4E9C5-EC1F-47D3-B37F-950621F585B4}" type="presParOf" srcId="{74AA2080-36B7-4500-84DD-D2C58A5FDB98}" destId="{223F1FA4-6BE9-4D9D-B95C-FCED516C956A}" srcOrd="0" destOrd="0" presId="urn:microsoft.com/office/officeart/2005/8/layout/orgChart1"/>
    <dgm:cxn modelId="{9B4CA237-9251-4BC0-8050-89B9C7D963FB}" type="presParOf" srcId="{74AA2080-36B7-4500-84DD-D2C58A5FDB98}" destId="{F80BF243-B630-4E09-AF18-9E6D6B4AE616}" srcOrd="1" destOrd="0" presId="urn:microsoft.com/office/officeart/2005/8/layout/orgChart1"/>
    <dgm:cxn modelId="{7413E310-6DB8-4BC5-B1F3-72D55BA4CCE2}" type="presParOf" srcId="{946C6222-E5BE-49CB-A8BD-67CF014E1570}" destId="{5971F3D6-F911-489C-8A4B-DD4AA512C1E1}" srcOrd="1" destOrd="0" presId="urn:microsoft.com/office/officeart/2005/8/layout/orgChart1"/>
    <dgm:cxn modelId="{59CB69AE-19AD-4ECD-8A33-F077FCC41DB1}" type="presParOf" srcId="{5971F3D6-F911-489C-8A4B-DD4AA512C1E1}" destId="{5D5B7D3E-B14B-4C02-98B6-AFFC4FA08CEC}" srcOrd="0" destOrd="0" presId="urn:microsoft.com/office/officeart/2005/8/layout/orgChart1"/>
    <dgm:cxn modelId="{2B03BA6F-5B54-4B10-A41B-05F0968548AB}" type="presParOf" srcId="{5971F3D6-F911-489C-8A4B-DD4AA512C1E1}" destId="{C701F36D-784A-4ABD-9633-F2A6B82B158C}" srcOrd="1" destOrd="0" presId="urn:microsoft.com/office/officeart/2005/8/layout/orgChart1"/>
    <dgm:cxn modelId="{59ACB9F0-8A77-4B00-835F-93CA1D091E8C}" type="presParOf" srcId="{C701F36D-784A-4ABD-9633-F2A6B82B158C}" destId="{2507DAB7-93B5-44C7-9188-743D36EA4AD6}" srcOrd="0" destOrd="0" presId="urn:microsoft.com/office/officeart/2005/8/layout/orgChart1"/>
    <dgm:cxn modelId="{AC8BA730-11C5-4A1C-9E68-3707E9EF9C65}" type="presParOf" srcId="{2507DAB7-93B5-44C7-9188-743D36EA4AD6}" destId="{1AD0AF45-4141-442E-943D-3BAE4A8B74B2}" srcOrd="0" destOrd="0" presId="urn:microsoft.com/office/officeart/2005/8/layout/orgChart1"/>
    <dgm:cxn modelId="{350EC18A-BE83-41FF-BE75-79E4443670D6}" type="presParOf" srcId="{2507DAB7-93B5-44C7-9188-743D36EA4AD6}" destId="{6871A458-37A8-4226-88D2-A31440D69540}" srcOrd="1" destOrd="0" presId="urn:microsoft.com/office/officeart/2005/8/layout/orgChart1"/>
    <dgm:cxn modelId="{19A15263-66CA-4645-96F9-8123D72C4797}" type="presParOf" srcId="{C701F36D-784A-4ABD-9633-F2A6B82B158C}" destId="{54C981B2-F380-42E7-8A46-AE4E1875EF4E}" srcOrd="1" destOrd="0" presId="urn:microsoft.com/office/officeart/2005/8/layout/orgChart1"/>
    <dgm:cxn modelId="{0B0521DE-F8B2-416D-ABED-4CBC1812E868}" type="presParOf" srcId="{C701F36D-784A-4ABD-9633-F2A6B82B158C}" destId="{4A23E2FF-4675-4238-BF99-B90BDBFB39D7}" srcOrd="2" destOrd="0" presId="urn:microsoft.com/office/officeart/2005/8/layout/orgChart1"/>
    <dgm:cxn modelId="{16791E34-4678-4AB7-B774-81248D27430F}" type="presParOf" srcId="{5971F3D6-F911-489C-8A4B-DD4AA512C1E1}" destId="{D01C6DC6-454A-46E8-A4A3-A77B0C810490}" srcOrd="2" destOrd="0" presId="urn:microsoft.com/office/officeart/2005/8/layout/orgChart1"/>
    <dgm:cxn modelId="{009C42B3-C27B-48E1-897C-403F0115AF22}" type="presParOf" srcId="{5971F3D6-F911-489C-8A4B-DD4AA512C1E1}" destId="{4E463ECA-B74E-4DDE-BCD1-A3D2146B0DE1}" srcOrd="3" destOrd="0" presId="urn:microsoft.com/office/officeart/2005/8/layout/orgChart1"/>
    <dgm:cxn modelId="{F69F4443-527C-41AD-8D0A-7EE20EDCC448}" type="presParOf" srcId="{4E463ECA-B74E-4DDE-BCD1-A3D2146B0DE1}" destId="{186BCDB5-0413-4392-8045-546014528B55}" srcOrd="0" destOrd="0" presId="urn:microsoft.com/office/officeart/2005/8/layout/orgChart1"/>
    <dgm:cxn modelId="{31470D3A-38D1-4618-994B-BC5B943208EF}" type="presParOf" srcId="{186BCDB5-0413-4392-8045-546014528B55}" destId="{1071CE5C-A838-461E-B8AF-7A599CDA1FE3}" srcOrd="0" destOrd="0" presId="urn:microsoft.com/office/officeart/2005/8/layout/orgChart1"/>
    <dgm:cxn modelId="{147E5121-97B1-4A20-BC78-94CCD7AE93AE}" type="presParOf" srcId="{186BCDB5-0413-4392-8045-546014528B55}" destId="{1BCBFA6D-BB79-42EE-87B4-82497AB26EC9}" srcOrd="1" destOrd="0" presId="urn:microsoft.com/office/officeart/2005/8/layout/orgChart1"/>
    <dgm:cxn modelId="{B789F5F2-3BC4-480C-A813-B56105C0A732}" type="presParOf" srcId="{4E463ECA-B74E-4DDE-BCD1-A3D2146B0DE1}" destId="{DFF13605-AADB-4562-B936-A086A3DAD6E0}" srcOrd="1" destOrd="0" presId="urn:microsoft.com/office/officeart/2005/8/layout/orgChart1"/>
    <dgm:cxn modelId="{F808E2DE-7140-444F-A9A8-D9F7F35A2EBE}" type="presParOf" srcId="{4E463ECA-B74E-4DDE-BCD1-A3D2146B0DE1}" destId="{67BD357B-582A-411B-AEFF-C903CC8A8B46}" srcOrd="2" destOrd="0" presId="urn:microsoft.com/office/officeart/2005/8/layout/orgChart1"/>
    <dgm:cxn modelId="{E1D95877-1ABE-43F8-99BE-4FD05A20735F}" type="presParOf" srcId="{5971F3D6-F911-489C-8A4B-DD4AA512C1E1}" destId="{6AD79714-2BF3-4FC8-B4D6-48A648F1FC52}" srcOrd="4" destOrd="0" presId="urn:microsoft.com/office/officeart/2005/8/layout/orgChart1"/>
    <dgm:cxn modelId="{25926922-EFC6-4DB2-89CC-A6F101BABD40}" type="presParOf" srcId="{5971F3D6-F911-489C-8A4B-DD4AA512C1E1}" destId="{04E72F93-7F73-44F4-925B-8C4DDCC1F898}" srcOrd="5" destOrd="0" presId="urn:microsoft.com/office/officeart/2005/8/layout/orgChart1"/>
    <dgm:cxn modelId="{F5763895-3918-4198-A5F3-DC1299FEEB00}" type="presParOf" srcId="{04E72F93-7F73-44F4-925B-8C4DDCC1F898}" destId="{05FA4EAF-B0E9-4F61-A92E-165AD95EBE25}" srcOrd="0" destOrd="0" presId="urn:microsoft.com/office/officeart/2005/8/layout/orgChart1"/>
    <dgm:cxn modelId="{4306045B-AC03-4C74-84C1-BE24757BD733}" type="presParOf" srcId="{05FA4EAF-B0E9-4F61-A92E-165AD95EBE25}" destId="{AE7CC577-683B-4190-ACFD-6CB6DB907ECC}" srcOrd="0" destOrd="0" presId="urn:microsoft.com/office/officeart/2005/8/layout/orgChart1"/>
    <dgm:cxn modelId="{D5BE4F60-FBE9-4371-A1C2-5E6D1E5E3A2F}" type="presParOf" srcId="{05FA4EAF-B0E9-4F61-A92E-165AD95EBE25}" destId="{1CD5EFEB-3225-49C5-84C5-CED566AE0BE6}" srcOrd="1" destOrd="0" presId="urn:microsoft.com/office/officeart/2005/8/layout/orgChart1"/>
    <dgm:cxn modelId="{FA409A29-42B2-4EA2-8223-C4EBE220986A}" type="presParOf" srcId="{04E72F93-7F73-44F4-925B-8C4DDCC1F898}" destId="{1FCA4944-FE8E-4BC6-955C-75D9FF480AB9}" srcOrd="1" destOrd="0" presId="urn:microsoft.com/office/officeart/2005/8/layout/orgChart1"/>
    <dgm:cxn modelId="{07A9527B-1908-4620-9C3B-97FFAB8F8C40}" type="presParOf" srcId="{04E72F93-7F73-44F4-925B-8C4DDCC1F898}" destId="{4F961C27-B81A-4FC2-BF19-BA355A29A742}" srcOrd="2" destOrd="0" presId="urn:microsoft.com/office/officeart/2005/8/layout/orgChart1"/>
    <dgm:cxn modelId="{12A49541-A520-4DB2-BAA8-7A04022DBA17}" type="presParOf" srcId="{5971F3D6-F911-489C-8A4B-DD4AA512C1E1}" destId="{137C4201-511C-4778-A03D-982628D4B109}" srcOrd="6" destOrd="0" presId="urn:microsoft.com/office/officeart/2005/8/layout/orgChart1"/>
    <dgm:cxn modelId="{45117C9D-E0F0-491E-A093-E85D911626C2}" type="presParOf" srcId="{5971F3D6-F911-489C-8A4B-DD4AA512C1E1}" destId="{DFE910E5-5C3A-4CB4-82A0-518DE08852DB}" srcOrd="7" destOrd="0" presId="urn:microsoft.com/office/officeart/2005/8/layout/orgChart1"/>
    <dgm:cxn modelId="{31E5A632-4B1E-4FC2-B101-EDF7CC202832}" type="presParOf" srcId="{DFE910E5-5C3A-4CB4-82A0-518DE08852DB}" destId="{F597B873-2BF6-4049-9304-E84EA82A8675}" srcOrd="0" destOrd="0" presId="urn:microsoft.com/office/officeart/2005/8/layout/orgChart1"/>
    <dgm:cxn modelId="{96ACDD84-CBF3-4C93-8CDA-0F1229144514}" type="presParOf" srcId="{F597B873-2BF6-4049-9304-E84EA82A8675}" destId="{8085F29E-D708-4B37-B665-084EA48A73FC}" srcOrd="0" destOrd="0" presId="urn:microsoft.com/office/officeart/2005/8/layout/orgChart1"/>
    <dgm:cxn modelId="{ECF03C1D-F322-46F5-A15B-615081A1E0CB}" type="presParOf" srcId="{F597B873-2BF6-4049-9304-E84EA82A8675}" destId="{922CD25A-B238-4843-92FA-9E4F92F66F44}" srcOrd="1" destOrd="0" presId="urn:microsoft.com/office/officeart/2005/8/layout/orgChart1"/>
    <dgm:cxn modelId="{982E6BAB-9AC5-4F18-833D-EBD15B2F2400}" type="presParOf" srcId="{DFE910E5-5C3A-4CB4-82A0-518DE08852DB}" destId="{077A0227-5CEE-4105-9653-2F4BC2409030}" srcOrd="1" destOrd="0" presId="urn:microsoft.com/office/officeart/2005/8/layout/orgChart1"/>
    <dgm:cxn modelId="{24FDAA5E-74F1-4306-83C0-EF9661E5C721}" type="presParOf" srcId="{DFE910E5-5C3A-4CB4-82A0-518DE08852DB}" destId="{C4A0EA9F-4DC9-48AE-91DC-3B9DC561CA42}" srcOrd="2" destOrd="0" presId="urn:microsoft.com/office/officeart/2005/8/layout/orgChart1"/>
    <dgm:cxn modelId="{F0D756E6-1285-467C-AEFA-BFAE452D586D}" type="presParOf" srcId="{5971F3D6-F911-489C-8A4B-DD4AA512C1E1}" destId="{E51B3A48-0A28-48E2-8D83-8AE35099ACCB}" srcOrd="8" destOrd="0" presId="urn:microsoft.com/office/officeart/2005/8/layout/orgChart1"/>
    <dgm:cxn modelId="{C7EEB188-D866-496E-956E-5D31A98130E4}" type="presParOf" srcId="{5971F3D6-F911-489C-8A4B-DD4AA512C1E1}" destId="{D6658E23-47D1-492C-8EF3-47C16CBC75B6}" srcOrd="9" destOrd="0" presId="urn:microsoft.com/office/officeart/2005/8/layout/orgChart1"/>
    <dgm:cxn modelId="{AF2589F4-AA84-4744-925B-7EE2002C9BA7}" type="presParOf" srcId="{D6658E23-47D1-492C-8EF3-47C16CBC75B6}" destId="{35DC51FD-C52E-45DF-8EBB-53C30F9EA5E6}" srcOrd="0" destOrd="0" presId="urn:microsoft.com/office/officeart/2005/8/layout/orgChart1"/>
    <dgm:cxn modelId="{65FDDDD1-5681-44AC-BA1F-43B1C085B602}" type="presParOf" srcId="{35DC51FD-C52E-45DF-8EBB-53C30F9EA5E6}" destId="{EF0F0E0F-D5FE-4488-AC3C-AFDC9E337845}" srcOrd="0" destOrd="0" presId="urn:microsoft.com/office/officeart/2005/8/layout/orgChart1"/>
    <dgm:cxn modelId="{90AECDD0-669C-4956-8715-ED87BB004A85}" type="presParOf" srcId="{35DC51FD-C52E-45DF-8EBB-53C30F9EA5E6}" destId="{C4B200EB-8C82-438F-8F6E-5E4292F4DF3B}" srcOrd="1" destOrd="0" presId="urn:microsoft.com/office/officeart/2005/8/layout/orgChart1"/>
    <dgm:cxn modelId="{60247A8C-32EF-410B-882B-E2CDDB8E26C5}" type="presParOf" srcId="{D6658E23-47D1-492C-8EF3-47C16CBC75B6}" destId="{39E49851-981A-4482-ABE7-100FACABF550}" srcOrd="1" destOrd="0" presId="urn:microsoft.com/office/officeart/2005/8/layout/orgChart1"/>
    <dgm:cxn modelId="{3B117845-7DB3-4416-A800-9AAE277C6FAD}" type="presParOf" srcId="{D6658E23-47D1-492C-8EF3-47C16CBC75B6}" destId="{458E64D0-D84A-4E9C-8FFB-8E3C858F0972}" srcOrd="2" destOrd="0" presId="urn:microsoft.com/office/officeart/2005/8/layout/orgChart1"/>
    <dgm:cxn modelId="{0BE2071A-05D9-4758-9F6B-E2B2743A75BB}" type="presParOf" srcId="{5971F3D6-F911-489C-8A4B-DD4AA512C1E1}" destId="{4398AA48-C910-4A66-B8CB-07E9E9E0E350}" srcOrd="10" destOrd="0" presId="urn:microsoft.com/office/officeart/2005/8/layout/orgChart1"/>
    <dgm:cxn modelId="{FD1A1373-5096-4159-91AC-A88A3923754E}" type="presParOf" srcId="{5971F3D6-F911-489C-8A4B-DD4AA512C1E1}" destId="{7043F1C6-6868-4EFA-B7B3-AB7E06D55B9F}" srcOrd="11" destOrd="0" presId="urn:microsoft.com/office/officeart/2005/8/layout/orgChart1"/>
    <dgm:cxn modelId="{87799542-827F-4728-9D35-7B82FE7B0562}" type="presParOf" srcId="{7043F1C6-6868-4EFA-B7B3-AB7E06D55B9F}" destId="{84268828-B98F-46D2-BA17-35E9772E542C}" srcOrd="0" destOrd="0" presId="urn:microsoft.com/office/officeart/2005/8/layout/orgChart1"/>
    <dgm:cxn modelId="{4B7E8CDE-49B1-4F7A-BE87-6E25F5DE16CD}" type="presParOf" srcId="{84268828-B98F-46D2-BA17-35E9772E542C}" destId="{1DA4BD49-C6A4-4AC8-8F74-F85403A63EAF}" srcOrd="0" destOrd="0" presId="urn:microsoft.com/office/officeart/2005/8/layout/orgChart1"/>
    <dgm:cxn modelId="{4FFBD835-DBDD-4EB4-9359-715DBB2FB82A}" type="presParOf" srcId="{84268828-B98F-46D2-BA17-35E9772E542C}" destId="{B649C0D0-9AB7-406F-9163-ACC9990C509C}" srcOrd="1" destOrd="0" presId="urn:microsoft.com/office/officeart/2005/8/layout/orgChart1"/>
    <dgm:cxn modelId="{CEB48E2F-922F-410E-AF35-5C4E9C4C948B}" type="presParOf" srcId="{7043F1C6-6868-4EFA-B7B3-AB7E06D55B9F}" destId="{E2E9F597-8DA5-4F6A-BF59-8ECBF67F43ED}" srcOrd="1" destOrd="0" presId="urn:microsoft.com/office/officeart/2005/8/layout/orgChart1"/>
    <dgm:cxn modelId="{028E5692-03A5-4C7A-BF96-429F78950244}" type="presParOf" srcId="{7043F1C6-6868-4EFA-B7B3-AB7E06D55B9F}" destId="{F0EC5C87-4877-4FF6-9B33-2C84D228111D}" srcOrd="2" destOrd="0" presId="urn:microsoft.com/office/officeart/2005/8/layout/orgChart1"/>
    <dgm:cxn modelId="{C76991B7-18B6-420F-A83B-A023F0C48DA0}" type="presParOf" srcId="{946C6222-E5BE-49CB-A8BD-67CF014E1570}" destId="{258F0B2C-6391-4F7C-81AD-B462AF297A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D3286-D553-4FCB-9F1D-024D953B6A7B}" type="doc">
      <dgm:prSet loTypeId="urn:diagrams.loki3.com/BracketList+Icon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45AEBC2-BA8F-49D1-BE63-1EFF29886C01}">
      <dgm:prSet phldrT="[Text]"/>
      <dgm:spPr/>
      <dgm:t>
        <a:bodyPr/>
        <a:lstStyle/>
        <a:p>
          <a:r>
            <a:rPr lang="en-US" b="0" dirty="0" smtClean="0"/>
            <a:t>Overall</a:t>
          </a:r>
          <a:endParaRPr lang="en-US" b="0" dirty="0"/>
        </a:p>
      </dgm:t>
    </dgm:pt>
    <dgm:pt modelId="{91DB973E-0F6F-4867-A0E3-3CAC29F19AFE}" type="parTrans" cxnId="{4B7FA908-7F2D-4835-81CB-62EA8C6274CD}">
      <dgm:prSet/>
      <dgm:spPr/>
      <dgm:t>
        <a:bodyPr/>
        <a:lstStyle/>
        <a:p>
          <a:endParaRPr lang="en-US"/>
        </a:p>
      </dgm:t>
    </dgm:pt>
    <dgm:pt modelId="{35E103A8-AB77-4CEC-AD67-231650CBBCE4}" type="sibTrans" cxnId="{4B7FA908-7F2D-4835-81CB-62EA8C6274CD}">
      <dgm:prSet/>
      <dgm:spPr/>
      <dgm:t>
        <a:bodyPr/>
        <a:lstStyle/>
        <a:p>
          <a:endParaRPr lang="en-US"/>
        </a:p>
      </dgm:t>
    </dgm:pt>
    <dgm:pt modelId="{6E45F1AA-6048-4FBD-AB27-5455C1ED5AB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HRSA Project Officers</a:t>
          </a:r>
          <a:endParaRPr lang="en-US" b="0" dirty="0"/>
        </a:p>
      </dgm:t>
    </dgm:pt>
    <dgm:pt modelId="{376B0622-37C6-448F-AD1E-069B7F31FFA1}" type="parTrans" cxnId="{B667C9F2-8A38-4D86-86EF-032AC5D453DB}">
      <dgm:prSet/>
      <dgm:spPr/>
      <dgm:t>
        <a:bodyPr/>
        <a:lstStyle/>
        <a:p>
          <a:endParaRPr lang="en-US"/>
        </a:p>
      </dgm:t>
    </dgm:pt>
    <dgm:pt modelId="{400B5C28-5C80-44B8-916C-64B06D75DCE1}" type="sibTrans" cxnId="{B667C9F2-8A38-4D86-86EF-032AC5D453DB}">
      <dgm:prSet/>
      <dgm:spPr/>
      <dgm:t>
        <a:bodyPr/>
        <a:lstStyle/>
        <a:p>
          <a:endParaRPr lang="en-US"/>
        </a:p>
      </dgm:t>
    </dgm:pt>
    <dgm:pt modelId="{29FDB866-1A2D-4EB4-9EB1-D020CDE17C86}">
      <dgm:prSet phldrT="[Text]"/>
      <dgm:spPr/>
      <dgm:t>
        <a:bodyPr/>
        <a:lstStyle/>
        <a:p>
          <a:r>
            <a:rPr lang="en-US" b="0" dirty="0" smtClean="0"/>
            <a:t>ADAP</a:t>
          </a:r>
          <a:endParaRPr lang="en-US" b="0" dirty="0"/>
        </a:p>
      </dgm:t>
    </dgm:pt>
    <dgm:pt modelId="{D51B0215-9826-4A92-BECB-915351C0EEE0}" type="parTrans" cxnId="{FFD217F6-586E-4059-B47C-18DCF29D53BD}">
      <dgm:prSet/>
      <dgm:spPr/>
      <dgm:t>
        <a:bodyPr/>
        <a:lstStyle/>
        <a:p>
          <a:endParaRPr lang="en-US"/>
        </a:p>
      </dgm:t>
    </dgm:pt>
    <dgm:pt modelId="{193368A6-06B6-4636-ADEF-83B330A6B5B4}" type="sibTrans" cxnId="{FFD217F6-586E-4059-B47C-18DCF29D53BD}">
      <dgm:prSet/>
      <dgm:spPr/>
      <dgm:t>
        <a:bodyPr/>
        <a:lstStyle/>
        <a:p>
          <a:endParaRPr lang="en-US"/>
        </a:p>
      </dgm:t>
    </dgm:pt>
    <dgm:pt modelId="{648CE54E-BC06-4CE6-85C5-D4AE66DB1F4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NASTAD</a:t>
          </a:r>
          <a:endParaRPr lang="en-US" b="0" dirty="0"/>
        </a:p>
      </dgm:t>
    </dgm:pt>
    <dgm:pt modelId="{D55F0791-FA6A-4C2A-BFB9-2DC0035ECF47}" type="parTrans" cxnId="{7DDB3EA1-C0D0-46E2-ACDF-6DCB0675AC52}">
      <dgm:prSet/>
      <dgm:spPr/>
      <dgm:t>
        <a:bodyPr/>
        <a:lstStyle/>
        <a:p>
          <a:endParaRPr lang="en-US"/>
        </a:p>
      </dgm:t>
    </dgm:pt>
    <dgm:pt modelId="{584938FA-B707-4EDE-A0A2-20D837BCCF11}" type="sibTrans" cxnId="{7DDB3EA1-C0D0-46E2-ACDF-6DCB0675AC52}">
      <dgm:prSet/>
      <dgm:spPr/>
      <dgm:t>
        <a:bodyPr/>
        <a:lstStyle/>
        <a:p>
          <a:endParaRPr lang="en-US"/>
        </a:p>
      </dgm:t>
    </dgm:pt>
    <dgm:pt modelId="{464EDCAB-4E13-41BB-A4EC-0BB8B910F41F}">
      <dgm:prSet phldrT="[Text]"/>
      <dgm:spPr/>
      <dgm:t>
        <a:bodyPr/>
        <a:lstStyle/>
        <a:p>
          <a:r>
            <a:rPr lang="en-US" b="0" dirty="0" smtClean="0"/>
            <a:t>Medical &amp; Support Services</a:t>
          </a:r>
          <a:endParaRPr lang="en-US" b="0" dirty="0"/>
        </a:p>
      </dgm:t>
    </dgm:pt>
    <dgm:pt modelId="{E461CF99-6763-4284-9FFF-A266DC76C2BB}" type="parTrans" cxnId="{B07D179B-A838-42F9-A9C4-91ACFFF3FE59}">
      <dgm:prSet/>
      <dgm:spPr/>
      <dgm:t>
        <a:bodyPr/>
        <a:lstStyle/>
        <a:p>
          <a:endParaRPr lang="en-US"/>
        </a:p>
      </dgm:t>
    </dgm:pt>
    <dgm:pt modelId="{66D78E64-F402-49E6-8DF7-11D7CE669B18}" type="sibTrans" cxnId="{B07D179B-A838-42F9-A9C4-91ACFFF3FE59}">
      <dgm:prSet/>
      <dgm:spPr/>
      <dgm:t>
        <a:bodyPr/>
        <a:lstStyle/>
        <a:p>
          <a:endParaRPr lang="en-US"/>
        </a:p>
      </dgm:t>
    </dgm:pt>
    <dgm:pt modelId="{4DD5F520-4D1E-4D4A-B574-0C17B362188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AETC Regional Training Centers</a:t>
          </a:r>
          <a:endParaRPr lang="en-US" b="0" dirty="0"/>
        </a:p>
      </dgm:t>
    </dgm:pt>
    <dgm:pt modelId="{8D920FEF-0EBD-44FC-8AD4-25E971FFCF2B}" type="parTrans" cxnId="{456ADFBC-6273-4665-B2A2-ABF34821E5F7}">
      <dgm:prSet/>
      <dgm:spPr/>
      <dgm:t>
        <a:bodyPr/>
        <a:lstStyle/>
        <a:p>
          <a:endParaRPr lang="en-US"/>
        </a:p>
      </dgm:t>
    </dgm:pt>
    <dgm:pt modelId="{A33E513E-C8C0-4000-A5CE-FB7717930B89}" type="sibTrans" cxnId="{456ADFBC-6273-4665-B2A2-ABF34821E5F7}">
      <dgm:prSet/>
      <dgm:spPr/>
      <dgm:t>
        <a:bodyPr/>
        <a:lstStyle/>
        <a:p>
          <a:endParaRPr lang="en-US"/>
        </a:p>
      </dgm:t>
    </dgm:pt>
    <dgm:pt modelId="{0909770E-61F4-4E3D-B339-E2DA6569BB6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AETC National Centers</a:t>
          </a:r>
          <a:endParaRPr lang="en-US" b="0" dirty="0"/>
        </a:p>
      </dgm:t>
    </dgm:pt>
    <dgm:pt modelId="{D0DF7C6F-EF98-469B-8CC9-0F8085E34118}" type="parTrans" cxnId="{0F97381F-37C9-4A90-B94B-12FDBA58B914}">
      <dgm:prSet/>
      <dgm:spPr/>
      <dgm:t>
        <a:bodyPr/>
        <a:lstStyle/>
        <a:p>
          <a:endParaRPr lang="en-US"/>
        </a:p>
      </dgm:t>
    </dgm:pt>
    <dgm:pt modelId="{830B75B2-D463-4362-9ED8-AFBAD445AE84}" type="sibTrans" cxnId="{0F97381F-37C9-4A90-B94B-12FDBA58B914}">
      <dgm:prSet/>
      <dgm:spPr/>
      <dgm:t>
        <a:bodyPr/>
        <a:lstStyle/>
        <a:p>
          <a:endParaRPr lang="en-US"/>
        </a:p>
      </dgm:t>
    </dgm:pt>
    <dgm:pt modelId="{2F88449B-4EAC-4135-9CCF-DC2F7FFCAC4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I-TECH</a:t>
          </a:r>
          <a:endParaRPr lang="en-US" b="0" dirty="0"/>
        </a:p>
      </dgm:t>
    </dgm:pt>
    <dgm:pt modelId="{EB7E6426-CA96-4207-B9E5-FF4CCF80F153}">
      <dgm:prSet phldrT="[Text]"/>
      <dgm:spPr/>
      <dgm:t>
        <a:bodyPr/>
        <a:lstStyle/>
        <a:p>
          <a:r>
            <a:rPr lang="en-US" b="0" dirty="0" smtClean="0"/>
            <a:t>Global Programs</a:t>
          </a:r>
          <a:endParaRPr lang="en-US" b="0" dirty="0"/>
        </a:p>
      </dgm:t>
    </dgm:pt>
    <dgm:pt modelId="{96550847-C51E-4537-9361-9E9B50FE2175}" type="sibTrans" cxnId="{2F8376F2-C0B4-47CD-B83B-FFFE6733CF62}">
      <dgm:prSet/>
      <dgm:spPr/>
      <dgm:t>
        <a:bodyPr/>
        <a:lstStyle/>
        <a:p>
          <a:endParaRPr lang="en-US"/>
        </a:p>
      </dgm:t>
    </dgm:pt>
    <dgm:pt modelId="{8BD81FFF-BF65-423A-95CE-16995B055507}" type="parTrans" cxnId="{2F8376F2-C0B4-47CD-B83B-FFFE6733CF62}">
      <dgm:prSet/>
      <dgm:spPr/>
      <dgm:t>
        <a:bodyPr/>
        <a:lstStyle/>
        <a:p>
          <a:endParaRPr lang="en-US"/>
        </a:p>
      </dgm:t>
    </dgm:pt>
    <dgm:pt modelId="{DC078E55-25D0-4AE0-A51C-CB729E120E4B}" type="sibTrans" cxnId="{45FC7750-1C29-469E-9D41-AF08A0880515}">
      <dgm:prSet/>
      <dgm:spPr/>
      <dgm:t>
        <a:bodyPr/>
        <a:lstStyle/>
        <a:p>
          <a:endParaRPr lang="en-US"/>
        </a:p>
      </dgm:t>
    </dgm:pt>
    <dgm:pt modelId="{D930A8A2-A1E4-430F-A0AD-2FD77752E82F}" type="parTrans" cxnId="{45FC7750-1C29-469E-9D41-AF08A0880515}">
      <dgm:prSet/>
      <dgm:spPr/>
      <dgm:t>
        <a:bodyPr/>
        <a:lstStyle/>
        <a:p>
          <a:endParaRPr lang="en-US"/>
        </a:p>
      </dgm:t>
    </dgm:pt>
    <dgm:pt modelId="{F5EFEB3F-23FD-4F2E-906B-56EFED31279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Fiscal Health Training</a:t>
          </a:r>
          <a:endParaRPr lang="en-US" b="0" dirty="0"/>
        </a:p>
      </dgm:t>
    </dgm:pt>
    <dgm:pt modelId="{D0A0F976-4E24-43C8-AC06-CA374EA3EDF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National TA Contract</a:t>
          </a:r>
          <a:endParaRPr lang="en-US" b="0" dirty="0"/>
        </a:p>
      </dgm:t>
    </dgm:pt>
    <dgm:pt modelId="{DD027DC9-2932-472F-9C50-62A288C457EB}">
      <dgm:prSet phldrT="[Text]"/>
      <dgm:spPr/>
      <dgm:t>
        <a:bodyPr/>
        <a:lstStyle/>
        <a:p>
          <a:r>
            <a:rPr lang="en-US" b="0" dirty="0" smtClean="0"/>
            <a:t>Program/Fiscal Management</a:t>
          </a:r>
          <a:endParaRPr lang="en-US" b="0" dirty="0"/>
        </a:p>
      </dgm:t>
    </dgm:pt>
    <dgm:pt modelId="{A15F4C60-7670-4C33-B3E8-87D1668B7107}" type="sibTrans" cxnId="{FFD90BE0-D447-4E0B-8BA7-2E0481438D36}">
      <dgm:prSet/>
      <dgm:spPr/>
      <dgm:t>
        <a:bodyPr/>
        <a:lstStyle/>
        <a:p>
          <a:endParaRPr lang="en-US"/>
        </a:p>
      </dgm:t>
    </dgm:pt>
    <dgm:pt modelId="{12405DB8-2405-45ED-AE75-E64CA01F5F50}" type="parTrans" cxnId="{FFD90BE0-D447-4E0B-8BA7-2E0481438D36}">
      <dgm:prSet/>
      <dgm:spPr/>
      <dgm:t>
        <a:bodyPr/>
        <a:lstStyle/>
        <a:p>
          <a:endParaRPr lang="en-US"/>
        </a:p>
      </dgm:t>
    </dgm:pt>
    <dgm:pt modelId="{70096AF9-6F53-4376-9A71-E869C413BAC1}" type="sibTrans" cxnId="{E18C37A5-8113-4471-9339-CDF0E55EEAB0}">
      <dgm:prSet/>
      <dgm:spPr/>
      <dgm:t>
        <a:bodyPr/>
        <a:lstStyle/>
        <a:p>
          <a:endParaRPr lang="en-US"/>
        </a:p>
      </dgm:t>
    </dgm:pt>
    <dgm:pt modelId="{447259E7-D898-468E-927D-AE198C95258F}" type="parTrans" cxnId="{E18C37A5-8113-4471-9339-CDF0E55EEAB0}">
      <dgm:prSet/>
      <dgm:spPr/>
      <dgm:t>
        <a:bodyPr/>
        <a:lstStyle/>
        <a:p>
          <a:endParaRPr lang="en-US"/>
        </a:p>
      </dgm:t>
    </dgm:pt>
    <dgm:pt modelId="{A5DF08CC-248C-48B8-B9A1-CB67737ACE63}" type="sibTrans" cxnId="{03810550-2A10-4FD4-A13A-5133B6E98974}">
      <dgm:prSet/>
      <dgm:spPr/>
      <dgm:t>
        <a:bodyPr/>
        <a:lstStyle/>
        <a:p>
          <a:endParaRPr lang="en-US"/>
        </a:p>
      </dgm:t>
    </dgm:pt>
    <dgm:pt modelId="{BCC8C7FD-455D-48EF-8135-06EEB8A72088}" type="parTrans" cxnId="{03810550-2A10-4FD4-A13A-5133B6E98974}">
      <dgm:prSet/>
      <dgm:spPr/>
      <dgm:t>
        <a:bodyPr/>
        <a:lstStyle/>
        <a:p>
          <a:endParaRPr lang="en-US"/>
        </a:p>
      </dgm:t>
    </dgm:pt>
    <dgm:pt modelId="{6B67FE00-AC4E-4000-BD92-1146A1731A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Ryan White Data Support</a:t>
          </a:r>
          <a:endParaRPr lang="en-US" b="0" dirty="0"/>
        </a:p>
      </dgm:t>
    </dgm:pt>
    <dgm:pt modelId="{94F6CB1B-7DF1-417F-9D11-8D213496C82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HRSA Contact Center</a:t>
          </a:r>
          <a:endParaRPr lang="en-US" b="0" dirty="0"/>
        </a:p>
      </dgm:t>
    </dgm:pt>
    <dgm:pt modelId="{48A6FA83-FA94-4688-B92B-BD8A8A6D892B}">
      <dgm:prSet phldrT="[Text]"/>
      <dgm:spPr/>
      <dgm:t>
        <a:bodyPr/>
        <a:lstStyle/>
        <a:p>
          <a:r>
            <a:rPr lang="en-US" b="0" dirty="0" smtClean="0"/>
            <a:t>Data &amp; Reporting</a:t>
          </a:r>
          <a:endParaRPr lang="en-US" b="0" dirty="0"/>
        </a:p>
      </dgm:t>
    </dgm:pt>
    <dgm:pt modelId="{76887159-DBAA-4072-ACB2-5261D109040F}" type="sibTrans" cxnId="{984F44F7-ACFC-4F00-9DEF-577C2C4DF802}">
      <dgm:prSet/>
      <dgm:spPr/>
      <dgm:t>
        <a:bodyPr/>
        <a:lstStyle/>
        <a:p>
          <a:endParaRPr lang="en-US"/>
        </a:p>
      </dgm:t>
    </dgm:pt>
    <dgm:pt modelId="{8EAA2168-EA32-4839-8EDC-61F37BBFAF1D}" type="parTrans" cxnId="{984F44F7-ACFC-4F00-9DEF-577C2C4DF802}">
      <dgm:prSet/>
      <dgm:spPr/>
      <dgm:t>
        <a:bodyPr/>
        <a:lstStyle/>
        <a:p>
          <a:endParaRPr lang="en-US"/>
        </a:p>
      </dgm:t>
    </dgm:pt>
    <dgm:pt modelId="{1FE5B307-5B3D-47D9-8B59-5210D037A391}" type="sibTrans" cxnId="{590B8648-EC2C-44B9-B0C2-473A6FA26864}">
      <dgm:prSet/>
      <dgm:spPr/>
      <dgm:t>
        <a:bodyPr/>
        <a:lstStyle/>
        <a:p>
          <a:endParaRPr lang="en-US"/>
        </a:p>
      </dgm:t>
    </dgm:pt>
    <dgm:pt modelId="{9D308D00-C4F1-4C9D-B00E-41D7D1F77628}" type="parTrans" cxnId="{590B8648-EC2C-44B9-B0C2-473A6FA26864}">
      <dgm:prSet/>
      <dgm:spPr/>
      <dgm:t>
        <a:bodyPr/>
        <a:lstStyle/>
        <a:p>
          <a:endParaRPr lang="en-US"/>
        </a:p>
      </dgm:t>
    </dgm:pt>
    <dgm:pt modelId="{2C3F0A11-96EC-4CBC-A69E-BA6566EA628F}" type="sibTrans" cxnId="{B495E112-A521-4A89-9FDD-42DA64A99F18}">
      <dgm:prSet/>
      <dgm:spPr/>
      <dgm:t>
        <a:bodyPr/>
        <a:lstStyle/>
        <a:p>
          <a:endParaRPr lang="en-US"/>
        </a:p>
      </dgm:t>
    </dgm:pt>
    <dgm:pt modelId="{CBD77661-8244-4C3B-AE49-2CEE2DD0C753}" type="parTrans" cxnId="{B495E112-A521-4A89-9FDD-42DA64A99F18}">
      <dgm:prSet/>
      <dgm:spPr/>
      <dgm:t>
        <a:bodyPr/>
        <a:lstStyle/>
        <a:p>
          <a:endParaRPr lang="en-US"/>
        </a:p>
      </dgm:t>
    </dgm:pt>
    <dgm:pt modelId="{2C29956E-206D-4ACD-9A27-640A31646F4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National Quality Center</a:t>
          </a:r>
          <a:endParaRPr lang="en-US" b="0" dirty="0"/>
        </a:p>
      </dgm:t>
    </dgm:pt>
    <dgm:pt modelId="{5AC06391-A871-4799-8B0B-E25E03E481B8}" type="parTrans" cxnId="{2D3DBE06-F136-4E0F-A6CD-6DE3F9144839}">
      <dgm:prSet/>
      <dgm:spPr/>
      <dgm:t>
        <a:bodyPr/>
        <a:lstStyle/>
        <a:p>
          <a:endParaRPr lang="en-US"/>
        </a:p>
      </dgm:t>
    </dgm:pt>
    <dgm:pt modelId="{E395D8C1-F64A-4D7B-83D8-99BEDA4F350C}" type="sibTrans" cxnId="{2D3DBE06-F136-4E0F-A6CD-6DE3F9144839}">
      <dgm:prSet/>
      <dgm:spPr/>
      <dgm:t>
        <a:bodyPr/>
        <a:lstStyle/>
        <a:p>
          <a:endParaRPr lang="en-US"/>
        </a:p>
      </dgm:t>
    </dgm:pt>
    <dgm:pt modelId="{38B8688B-A2AE-4564-89B4-65FEB8A8BCA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Twinning Center</a:t>
          </a:r>
          <a:endParaRPr lang="en-US" b="0" dirty="0"/>
        </a:p>
      </dgm:t>
    </dgm:pt>
    <dgm:pt modelId="{E548E344-0B36-4D92-8144-EBD17D55254E}" type="parTrans" cxnId="{7E05882E-E79B-486D-B666-A2C89E304A3B}">
      <dgm:prSet/>
      <dgm:spPr/>
      <dgm:t>
        <a:bodyPr/>
        <a:lstStyle/>
        <a:p>
          <a:endParaRPr lang="en-US"/>
        </a:p>
      </dgm:t>
    </dgm:pt>
    <dgm:pt modelId="{B82C598B-101A-4FED-A50B-E2FE0FFBDA3D}" type="sibTrans" cxnId="{7E05882E-E79B-486D-B666-A2C89E304A3B}">
      <dgm:prSet/>
      <dgm:spPr/>
      <dgm:t>
        <a:bodyPr/>
        <a:lstStyle/>
        <a:p>
          <a:endParaRPr lang="en-US"/>
        </a:p>
      </dgm:t>
    </dgm:pt>
    <dgm:pt modelId="{BCEA0396-ED08-433A-A299-5FDFC27A3AC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err="1" smtClean="0"/>
            <a:t>CAREWare</a:t>
          </a:r>
          <a:endParaRPr lang="en-US" b="0" dirty="0"/>
        </a:p>
      </dgm:t>
    </dgm:pt>
    <dgm:pt modelId="{3FA102B5-BEAC-45D3-82B2-1DC1ECEF9D80}" type="parTrans" cxnId="{79935EE3-080F-48AF-83FE-FF7B63ED7C38}">
      <dgm:prSet/>
      <dgm:spPr/>
      <dgm:t>
        <a:bodyPr/>
        <a:lstStyle/>
        <a:p>
          <a:endParaRPr lang="en-US"/>
        </a:p>
      </dgm:t>
    </dgm:pt>
    <dgm:pt modelId="{CE0DB45B-D0C2-4513-942B-AE99D918C490}" type="sibTrans" cxnId="{79935EE3-080F-48AF-83FE-FF7B63ED7C38}">
      <dgm:prSet/>
      <dgm:spPr/>
      <dgm:t>
        <a:bodyPr/>
        <a:lstStyle/>
        <a:p>
          <a:endParaRPr lang="en-US"/>
        </a:p>
      </dgm:t>
    </dgm:pt>
    <dgm:pt modelId="{973D23A3-E947-4573-810A-88A5EF13899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Data and Reporting Team (DART)</a:t>
          </a:r>
          <a:endParaRPr lang="en-US" b="0" dirty="0"/>
        </a:p>
      </dgm:t>
    </dgm:pt>
    <dgm:pt modelId="{EFB55CB7-C20F-41E3-A857-CE61ED63214C}" type="parTrans" cxnId="{4FB23DAC-D961-40BD-AC48-51960D792126}">
      <dgm:prSet/>
      <dgm:spPr/>
      <dgm:t>
        <a:bodyPr/>
        <a:lstStyle/>
        <a:p>
          <a:endParaRPr lang="en-US"/>
        </a:p>
      </dgm:t>
    </dgm:pt>
    <dgm:pt modelId="{FDA4C606-C43A-4DE3-B348-49EF1566262B}" type="sibTrans" cxnId="{4FB23DAC-D961-40BD-AC48-51960D792126}">
      <dgm:prSet/>
      <dgm:spPr/>
      <dgm:t>
        <a:bodyPr/>
        <a:lstStyle/>
        <a:p>
          <a:endParaRPr lang="en-US"/>
        </a:p>
      </dgm:t>
    </dgm:pt>
    <dgm:pt modelId="{2D179905-DAE2-4662-AEFD-A3963142AC2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TARGET Center</a:t>
          </a:r>
          <a:endParaRPr lang="en-US" b="0" dirty="0"/>
        </a:p>
      </dgm:t>
    </dgm:pt>
    <dgm:pt modelId="{4DD7AD35-3BFE-41F4-ABAE-185D687BB962}" type="parTrans" cxnId="{8DCB5825-ACE6-4A44-AA7E-4F4CDDB2B939}">
      <dgm:prSet/>
      <dgm:spPr/>
      <dgm:t>
        <a:bodyPr/>
        <a:lstStyle/>
        <a:p>
          <a:endParaRPr lang="en-US"/>
        </a:p>
      </dgm:t>
    </dgm:pt>
    <dgm:pt modelId="{923A220D-174C-4258-BB26-935D7455AADC}" type="sibTrans" cxnId="{8DCB5825-ACE6-4A44-AA7E-4F4CDDB2B939}">
      <dgm:prSet/>
      <dgm:spPr/>
      <dgm:t>
        <a:bodyPr/>
        <a:lstStyle/>
        <a:p>
          <a:endParaRPr lang="en-US"/>
        </a:p>
      </dgm:t>
    </dgm:pt>
    <dgm:pt modelId="{EAD6BF77-5287-4604-92C0-A47C158699F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HRSA HIV/AIDS Bureau Website</a:t>
          </a:r>
          <a:endParaRPr lang="en-US" b="0" dirty="0"/>
        </a:p>
      </dgm:t>
    </dgm:pt>
    <dgm:pt modelId="{0E6B60BA-3AB6-4FEC-A713-B2775132A78B}" type="parTrans" cxnId="{4193A07D-4D8E-4F4F-9C0E-8429366A8968}">
      <dgm:prSet/>
      <dgm:spPr/>
      <dgm:t>
        <a:bodyPr/>
        <a:lstStyle/>
        <a:p>
          <a:endParaRPr lang="en-US"/>
        </a:p>
      </dgm:t>
    </dgm:pt>
    <dgm:pt modelId="{3D10F1AA-4BFC-4C34-A94A-CF3D76D28160}" type="sibTrans" cxnId="{4193A07D-4D8E-4F4F-9C0E-8429366A8968}">
      <dgm:prSet/>
      <dgm:spPr/>
      <dgm:t>
        <a:bodyPr/>
        <a:lstStyle/>
        <a:p>
          <a:endParaRPr lang="en-US"/>
        </a:p>
      </dgm:t>
    </dgm:pt>
    <dgm:pt modelId="{406AEC7D-1F5B-4192-B6D6-E314D20A90F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National Clinicians' Consultation Center</a:t>
          </a:r>
          <a:endParaRPr lang="en-US" b="0" dirty="0"/>
        </a:p>
      </dgm:t>
    </dgm:pt>
    <dgm:pt modelId="{6BF486AD-AE76-4919-B797-0A87BA7E6DCE}" type="sibTrans" cxnId="{94820125-0E26-4FFE-B6BB-E453567A1E42}">
      <dgm:prSet/>
      <dgm:spPr/>
      <dgm:t>
        <a:bodyPr/>
        <a:lstStyle/>
        <a:p>
          <a:endParaRPr lang="en-US"/>
        </a:p>
      </dgm:t>
    </dgm:pt>
    <dgm:pt modelId="{89D7587F-DB8A-4459-A5D4-4C26991A91CB}" type="parTrans" cxnId="{94820125-0E26-4FFE-B6BB-E453567A1E42}">
      <dgm:prSet/>
      <dgm:spPr/>
      <dgm:t>
        <a:bodyPr/>
        <a:lstStyle/>
        <a:p>
          <a:endParaRPr lang="en-US"/>
        </a:p>
      </dgm:t>
    </dgm:pt>
    <dgm:pt modelId="{22E95143-87D5-4484-9CE2-E416A088292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SPNS Translation Project</a:t>
          </a:r>
          <a:endParaRPr lang="en-US" b="0" dirty="0"/>
        </a:p>
      </dgm:t>
    </dgm:pt>
    <dgm:pt modelId="{8F09910E-B510-40C7-9BB7-AB32896C07A1}" type="parTrans" cxnId="{99944DC4-7FA4-4593-B97A-FEC8F79AA8AB}">
      <dgm:prSet/>
      <dgm:spPr/>
      <dgm:t>
        <a:bodyPr/>
        <a:lstStyle/>
        <a:p>
          <a:endParaRPr lang="en-US"/>
        </a:p>
      </dgm:t>
    </dgm:pt>
    <dgm:pt modelId="{9D75B35A-52FA-4875-8235-36070DFF6C90}" type="sibTrans" cxnId="{99944DC4-7FA4-4593-B97A-FEC8F79AA8AB}">
      <dgm:prSet/>
      <dgm:spPr/>
      <dgm:t>
        <a:bodyPr/>
        <a:lstStyle/>
        <a:p>
          <a:endParaRPr lang="en-US"/>
        </a:p>
      </dgm:t>
    </dgm:pt>
    <dgm:pt modelId="{CBAE5654-4C96-4EB3-9690-F47CC9A5098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HIVQUAL International</a:t>
          </a:r>
          <a:endParaRPr lang="en-US" b="0" dirty="0"/>
        </a:p>
      </dgm:t>
    </dgm:pt>
    <dgm:pt modelId="{FBA5261C-9DCA-42FE-BCBA-CBFF20598CF6}" type="parTrans" cxnId="{5D12E6E8-D85B-4824-A667-ABC85CE8F2E1}">
      <dgm:prSet/>
      <dgm:spPr/>
      <dgm:t>
        <a:bodyPr/>
        <a:lstStyle/>
        <a:p>
          <a:endParaRPr lang="en-US"/>
        </a:p>
      </dgm:t>
    </dgm:pt>
    <dgm:pt modelId="{789E17F5-CC31-4BDD-9DFB-41D8EE742CCC}" type="sibTrans" cxnId="{5D12E6E8-D85B-4824-A667-ABC85CE8F2E1}">
      <dgm:prSet/>
      <dgm:spPr/>
      <dgm:t>
        <a:bodyPr/>
        <a:lstStyle/>
        <a:p>
          <a:endParaRPr lang="en-US"/>
        </a:p>
      </dgm:t>
    </dgm:pt>
    <dgm:pt modelId="{C7BACABA-8146-41DE-870E-EA88E0386B9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Caribbean HIV/AIDS Training Initiative</a:t>
          </a:r>
          <a:endParaRPr lang="en-US" b="0" dirty="0"/>
        </a:p>
      </dgm:t>
    </dgm:pt>
    <dgm:pt modelId="{ACE5398B-F7DE-4B60-8C65-F1BA8F1E5995}" type="parTrans" cxnId="{FAAD51B4-F5BF-4DDE-B7E7-25EC8FEE1DAC}">
      <dgm:prSet/>
      <dgm:spPr/>
      <dgm:t>
        <a:bodyPr/>
        <a:lstStyle/>
        <a:p>
          <a:endParaRPr lang="en-US"/>
        </a:p>
      </dgm:t>
    </dgm:pt>
    <dgm:pt modelId="{412949EA-6491-42EE-9297-7587CF9E42A9}" type="sibTrans" cxnId="{FAAD51B4-F5BF-4DDE-B7E7-25EC8FEE1DAC}">
      <dgm:prSet/>
      <dgm:spPr/>
      <dgm:t>
        <a:bodyPr/>
        <a:lstStyle/>
        <a:p>
          <a:endParaRPr lang="en-US"/>
        </a:p>
      </dgm:t>
    </dgm:pt>
    <dgm:pt modelId="{93FFF5DA-EA1B-4BFE-8724-48EC07E97C1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HIV Medical Homes Resource Center</a:t>
          </a:r>
          <a:endParaRPr lang="en-US" b="0" dirty="0"/>
        </a:p>
      </dgm:t>
    </dgm:pt>
    <dgm:pt modelId="{2FE30593-FD30-4605-A39E-5BC5B01C62D3}" type="parTrans" cxnId="{EA1FD87B-6988-40ED-9290-3FC44912CDF8}">
      <dgm:prSet/>
      <dgm:spPr/>
      <dgm:t>
        <a:bodyPr/>
        <a:lstStyle/>
        <a:p>
          <a:endParaRPr lang="en-US"/>
        </a:p>
      </dgm:t>
    </dgm:pt>
    <dgm:pt modelId="{056D9111-53DA-4A8C-9070-B3683AF522A0}" type="sibTrans" cxnId="{EA1FD87B-6988-40ED-9290-3FC44912CDF8}">
      <dgm:prSet/>
      <dgm:spPr/>
      <dgm:t>
        <a:bodyPr/>
        <a:lstStyle/>
        <a:p>
          <a:endParaRPr lang="en-US"/>
        </a:p>
      </dgm:t>
    </dgm:pt>
    <dgm:pt modelId="{22A69065-6CE9-4F5F-8319-D15ACCCC725E}" type="pres">
      <dgm:prSet presAssocID="{AB2D3286-D553-4FCB-9F1D-024D953B6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F7C2E-ED48-4D14-983A-A5038E11F2F1}" type="pres">
      <dgm:prSet presAssocID="{945AEBC2-BA8F-49D1-BE63-1EFF29886C01}" presName="linNode" presStyleCnt="0"/>
      <dgm:spPr/>
    </dgm:pt>
    <dgm:pt modelId="{5ADFDD07-06BD-402E-A594-E594D45388E1}" type="pres">
      <dgm:prSet presAssocID="{945AEBC2-BA8F-49D1-BE63-1EFF29886C01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A22BB-E97E-43B4-A79E-A89771052C9A}" type="pres">
      <dgm:prSet presAssocID="{945AEBC2-BA8F-49D1-BE63-1EFF29886C01}" presName="bracket" presStyleLbl="parChTrans1D1" presStyleIdx="0" presStyleCnt="6"/>
      <dgm:spPr/>
    </dgm:pt>
    <dgm:pt modelId="{F5C34F0D-7EB7-4124-8DEA-D547F49D366E}" type="pres">
      <dgm:prSet presAssocID="{945AEBC2-BA8F-49D1-BE63-1EFF29886C01}" presName="spH" presStyleCnt="0"/>
      <dgm:spPr/>
    </dgm:pt>
    <dgm:pt modelId="{9D163037-FF51-4A8B-A99E-1688B51E80DA}" type="pres">
      <dgm:prSet presAssocID="{945AEBC2-BA8F-49D1-BE63-1EFF29886C01}" presName="desTx" presStyleLbl="node1" presStyleIdx="0" presStyleCnt="6" custLinFactNeighborX="-19509" custLinFactNeighborY="-1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CFC52-F6A7-4C67-A8AF-BCB5882387C3}" type="pres">
      <dgm:prSet presAssocID="{35E103A8-AB77-4CEC-AD67-231650CBBCE4}" presName="spV" presStyleCnt="0"/>
      <dgm:spPr/>
    </dgm:pt>
    <dgm:pt modelId="{5CB5C505-F292-4C98-8D08-7A853EA3D178}" type="pres">
      <dgm:prSet presAssocID="{29FDB866-1A2D-4EB4-9EB1-D020CDE17C86}" presName="linNode" presStyleCnt="0"/>
      <dgm:spPr/>
    </dgm:pt>
    <dgm:pt modelId="{C87DAAB8-FB88-4AC6-817E-093404B43749}" type="pres">
      <dgm:prSet presAssocID="{29FDB866-1A2D-4EB4-9EB1-D020CDE17C86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8771C-54A5-4236-BF3F-44F7ED05FA45}" type="pres">
      <dgm:prSet presAssocID="{29FDB866-1A2D-4EB4-9EB1-D020CDE17C86}" presName="bracket" presStyleLbl="parChTrans1D1" presStyleIdx="1" presStyleCnt="6"/>
      <dgm:spPr/>
    </dgm:pt>
    <dgm:pt modelId="{C5EEFBA3-A616-4431-BEBB-5A77EBE0C596}" type="pres">
      <dgm:prSet presAssocID="{29FDB866-1A2D-4EB4-9EB1-D020CDE17C86}" presName="spH" presStyleCnt="0"/>
      <dgm:spPr/>
    </dgm:pt>
    <dgm:pt modelId="{FF14964F-5E1D-4957-91A1-BB3B18ACA9B4}" type="pres">
      <dgm:prSet presAssocID="{29FDB866-1A2D-4EB4-9EB1-D020CDE17C86}" presName="desTx" presStyleLbl="node1" presStyleIdx="1" presStyleCnt="6" custLinFactNeighborX="-19490" custLinFactNeighborY="-25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2A45-33AD-4C02-B03D-842AE4F9687B}" type="pres">
      <dgm:prSet presAssocID="{193368A6-06B6-4636-ADEF-83B330A6B5B4}" presName="spV" presStyleCnt="0"/>
      <dgm:spPr/>
    </dgm:pt>
    <dgm:pt modelId="{0A857C93-AF89-4711-9876-DF561B7A7141}" type="pres">
      <dgm:prSet presAssocID="{464EDCAB-4E13-41BB-A4EC-0BB8B910F41F}" presName="linNode" presStyleCnt="0"/>
      <dgm:spPr/>
    </dgm:pt>
    <dgm:pt modelId="{7F328304-C4CD-4495-A4B2-E41F893C23F6}" type="pres">
      <dgm:prSet presAssocID="{464EDCAB-4E13-41BB-A4EC-0BB8B910F41F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93B5-E00B-467C-B706-41C439D4F54D}" type="pres">
      <dgm:prSet presAssocID="{464EDCAB-4E13-41BB-A4EC-0BB8B910F41F}" presName="bracket" presStyleLbl="parChTrans1D1" presStyleIdx="2" presStyleCnt="6"/>
      <dgm:spPr/>
    </dgm:pt>
    <dgm:pt modelId="{29A4E1FA-142D-499A-AF43-42664C74FB12}" type="pres">
      <dgm:prSet presAssocID="{464EDCAB-4E13-41BB-A4EC-0BB8B910F41F}" presName="spH" presStyleCnt="0"/>
      <dgm:spPr/>
    </dgm:pt>
    <dgm:pt modelId="{8B8E474B-B590-4997-AB77-29FA71CC4BCC}" type="pres">
      <dgm:prSet presAssocID="{464EDCAB-4E13-41BB-A4EC-0BB8B910F41F}" presName="desTx" presStyleLbl="node1" presStyleIdx="2" presStyleCnt="6" custLinFactNeighborX="-14621" custLinFactNeighborY="-4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95423-3527-46D1-8AE6-3F789C372C69}" type="pres">
      <dgm:prSet presAssocID="{66D78E64-F402-49E6-8DF7-11D7CE669B18}" presName="spV" presStyleCnt="0"/>
      <dgm:spPr/>
    </dgm:pt>
    <dgm:pt modelId="{8992AAFD-877A-40E3-8EF3-0E8778E3A7AF}" type="pres">
      <dgm:prSet presAssocID="{48A6FA83-FA94-4688-B92B-BD8A8A6D892B}" presName="linNode" presStyleCnt="0"/>
      <dgm:spPr/>
    </dgm:pt>
    <dgm:pt modelId="{1637D785-6463-4CDF-86D0-B8BE393DCCCB}" type="pres">
      <dgm:prSet presAssocID="{48A6FA83-FA94-4688-B92B-BD8A8A6D892B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79360-45F2-45F9-9290-B933FE968677}" type="pres">
      <dgm:prSet presAssocID="{48A6FA83-FA94-4688-B92B-BD8A8A6D892B}" presName="bracket" presStyleLbl="parChTrans1D1" presStyleIdx="3" presStyleCnt="6"/>
      <dgm:spPr/>
    </dgm:pt>
    <dgm:pt modelId="{F32BCEF7-0D22-45B4-88EE-9A2BD00CB594}" type="pres">
      <dgm:prSet presAssocID="{48A6FA83-FA94-4688-B92B-BD8A8A6D892B}" presName="spH" presStyleCnt="0"/>
      <dgm:spPr/>
    </dgm:pt>
    <dgm:pt modelId="{D3ABE1F1-5282-40F7-B2A2-3C541A132105}" type="pres">
      <dgm:prSet presAssocID="{48A6FA83-FA94-4688-B92B-BD8A8A6D892B}" presName="desTx" presStyleLbl="node1" presStyleIdx="3" presStyleCnt="6" custLinFactNeighborX="-19509" custLinFactNeighborY="-11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AC9FE-52C8-4A4A-B76F-E350491F8B98}" type="pres">
      <dgm:prSet presAssocID="{76887159-DBAA-4072-ACB2-5261D109040F}" presName="spV" presStyleCnt="0"/>
      <dgm:spPr/>
    </dgm:pt>
    <dgm:pt modelId="{6BDCB78A-1148-4444-BE2C-176613E6BAA7}" type="pres">
      <dgm:prSet presAssocID="{DD027DC9-2932-472F-9C50-62A288C457EB}" presName="linNode" presStyleCnt="0"/>
      <dgm:spPr/>
    </dgm:pt>
    <dgm:pt modelId="{7933F341-B871-4CB3-9BA9-04EB792A2541}" type="pres">
      <dgm:prSet presAssocID="{DD027DC9-2932-472F-9C50-62A288C457EB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3D065-A2A8-4F8E-A88F-27D414FD08B9}" type="pres">
      <dgm:prSet presAssocID="{DD027DC9-2932-472F-9C50-62A288C457EB}" presName="bracket" presStyleLbl="parChTrans1D1" presStyleIdx="4" presStyleCnt="6"/>
      <dgm:spPr/>
    </dgm:pt>
    <dgm:pt modelId="{98B7221F-30D0-4B65-BE38-56D50BABB855}" type="pres">
      <dgm:prSet presAssocID="{DD027DC9-2932-472F-9C50-62A288C457EB}" presName="spH" presStyleCnt="0"/>
      <dgm:spPr/>
    </dgm:pt>
    <dgm:pt modelId="{1A7BF7ED-F9B9-44A2-A522-C33B4AD3043B}" type="pres">
      <dgm:prSet presAssocID="{DD027DC9-2932-472F-9C50-62A288C457EB}" presName="desTx" presStyleLbl="node1" presStyleIdx="4" presStyleCnt="6" custLinFactNeighborX="-19509" custLinFactNeighborY="-20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758C7-B58E-4BC8-9D61-4815AECFF425}" type="pres">
      <dgm:prSet presAssocID="{A15F4C60-7670-4C33-B3E8-87D1668B7107}" presName="spV" presStyleCnt="0"/>
      <dgm:spPr/>
    </dgm:pt>
    <dgm:pt modelId="{0CE9C2C7-092A-4CE1-99DA-83672A0076C3}" type="pres">
      <dgm:prSet presAssocID="{EB7E6426-CA96-4207-B9E5-FF4CCF80F153}" presName="linNode" presStyleCnt="0"/>
      <dgm:spPr/>
    </dgm:pt>
    <dgm:pt modelId="{A7573910-CE2E-465B-9D07-EAC43027016D}" type="pres">
      <dgm:prSet presAssocID="{EB7E6426-CA96-4207-B9E5-FF4CCF80F153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A176-E6E2-4B62-A1AC-D53465026E7D}" type="pres">
      <dgm:prSet presAssocID="{EB7E6426-CA96-4207-B9E5-FF4CCF80F153}" presName="bracket" presStyleLbl="parChTrans1D1" presStyleIdx="5" presStyleCnt="6"/>
      <dgm:spPr/>
    </dgm:pt>
    <dgm:pt modelId="{E5E61094-5A72-4478-A50C-FABE84C00923}" type="pres">
      <dgm:prSet presAssocID="{EB7E6426-CA96-4207-B9E5-FF4CCF80F153}" presName="spH" presStyleCnt="0"/>
      <dgm:spPr/>
    </dgm:pt>
    <dgm:pt modelId="{80F375F0-FE8B-44E0-BF59-716E23D05806}" type="pres">
      <dgm:prSet presAssocID="{EB7E6426-CA96-4207-B9E5-FF4CCF80F153}" presName="desTx" presStyleLbl="node1" presStyleIdx="5" presStyleCnt="6" custLinFactNeighborX="-19509" custLinFactNeighborY="-11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C4766-68BC-4403-BE73-B589AB634600}" type="presOf" srcId="{2C29956E-206D-4ACD-9A27-640A31646F43}" destId="{8B8E474B-B590-4997-AB77-29FA71CC4BCC}" srcOrd="0" destOrd="3" presId="urn:diagrams.loki3.com/BracketList+Icon"/>
    <dgm:cxn modelId="{E1648CC5-A5E7-448E-9AD3-7781A86AF943}" type="presOf" srcId="{2F88449B-4EAC-4135-9CCF-DC2F7FFCAC49}" destId="{80F375F0-FE8B-44E0-BF59-716E23D05806}" srcOrd="0" destOrd="0" presId="urn:diagrams.loki3.com/BracketList+Icon"/>
    <dgm:cxn modelId="{6A7390B0-FE1C-4A8C-871C-EAEB2D42BF5C}" type="presOf" srcId="{48A6FA83-FA94-4688-B92B-BD8A8A6D892B}" destId="{1637D785-6463-4CDF-86D0-B8BE393DCCCB}" srcOrd="0" destOrd="0" presId="urn:diagrams.loki3.com/BracketList+Icon"/>
    <dgm:cxn modelId="{B07D179B-A838-42F9-A9C4-91ACFFF3FE59}" srcId="{AB2D3286-D553-4FCB-9F1D-024D953B6A7B}" destId="{464EDCAB-4E13-41BB-A4EC-0BB8B910F41F}" srcOrd="2" destOrd="0" parTransId="{E461CF99-6763-4284-9FFF-A266DC76C2BB}" sibTransId="{66D78E64-F402-49E6-8DF7-11D7CE669B18}"/>
    <dgm:cxn modelId="{AAAA0D3D-6E9D-4ED2-ADCD-62C997A18E53}" type="presOf" srcId="{464EDCAB-4E13-41BB-A4EC-0BB8B910F41F}" destId="{7F328304-C4CD-4495-A4B2-E41F893C23F6}" srcOrd="0" destOrd="0" presId="urn:diagrams.loki3.com/BracketList+Icon"/>
    <dgm:cxn modelId="{03810550-2A10-4FD4-A13A-5133B6E98974}" srcId="{DD027DC9-2932-472F-9C50-62A288C457EB}" destId="{D0A0F976-4E24-43C8-AC06-CA374EA3EDF6}" srcOrd="0" destOrd="0" parTransId="{BCC8C7FD-455D-48EF-8135-06EEB8A72088}" sibTransId="{A5DF08CC-248C-48B8-B9A1-CB67737ACE63}"/>
    <dgm:cxn modelId="{48873872-6548-4BD6-8E9E-1DEE9510CAA8}" type="presOf" srcId="{29FDB866-1A2D-4EB4-9EB1-D020CDE17C86}" destId="{C87DAAB8-FB88-4AC6-817E-093404B43749}" srcOrd="0" destOrd="0" presId="urn:diagrams.loki3.com/BracketList+Icon"/>
    <dgm:cxn modelId="{BEBC9172-9B37-404E-8858-AD4EC9656F4E}" type="presOf" srcId="{AB2D3286-D553-4FCB-9F1D-024D953B6A7B}" destId="{22A69065-6CE9-4F5F-8319-D15ACCCC725E}" srcOrd="0" destOrd="0" presId="urn:diagrams.loki3.com/BracketList+Icon"/>
    <dgm:cxn modelId="{984F44F7-ACFC-4F00-9DEF-577C2C4DF802}" srcId="{AB2D3286-D553-4FCB-9F1D-024D953B6A7B}" destId="{48A6FA83-FA94-4688-B92B-BD8A8A6D892B}" srcOrd="3" destOrd="0" parTransId="{8EAA2168-EA32-4839-8EDC-61F37BBFAF1D}" sibTransId="{76887159-DBAA-4072-ACB2-5261D109040F}"/>
    <dgm:cxn modelId="{FFD90BE0-D447-4E0B-8BA7-2E0481438D36}" srcId="{AB2D3286-D553-4FCB-9F1D-024D953B6A7B}" destId="{DD027DC9-2932-472F-9C50-62A288C457EB}" srcOrd="4" destOrd="0" parTransId="{12405DB8-2405-45ED-AE75-E64CA01F5F50}" sibTransId="{A15F4C60-7670-4C33-B3E8-87D1668B7107}"/>
    <dgm:cxn modelId="{0C8D489E-DDC1-4027-A6ED-6F8D44258B70}" type="presOf" srcId="{22E95143-87D5-4484-9CE2-E416A0882929}" destId="{8B8E474B-B590-4997-AB77-29FA71CC4BCC}" srcOrd="0" destOrd="4" presId="urn:diagrams.loki3.com/BracketList+Icon"/>
    <dgm:cxn modelId="{4B7FA908-7F2D-4835-81CB-62EA8C6274CD}" srcId="{AB2D3286-D553-4FCB-9F1D-024D953B6A7B}" destId="{945AEBC2-BA8F-49D1-BE63-1EFF29886C01}" srcOrd="0" destOrd="0" parTransId="{91DB973E-0F6F-4867-A0E3-3CAC29F19AFE}" sibTransId="{35E103A8-AB77-4CEC-AD67-231650CBBCE4}"/>
    <dgm:cxn modelId="{94820125-0E26-4FFE-B6BB-E453567A1E42}" srcId="{464EDCAB-4E13-41BB-A4EC-0BB8B910F41F}" destId="{406AEC7D-1F5B-4192-B6D6-E314D20A90FE}" srcOrd="2" destOrd="0" parTransId="{89D7587F-DB8A-4459-A5D4-4C26991A91CB}" sibTransId="{6BF486AD-AE76-4919-B797-0A87BA7E6DCE}"/>
    <dgm:cxn modelId="{7E05882E-E79B-486D-B666-A2C89E304A3B}" srcId="{EB7E6426-CA96-4207-B9E5-FF4CCF80F153}" destId="{38B8688B-A2AE-4564-89B4-65FEB8A8BCA3}" srcOrd="1" destOrd="0" parTransId="{E548E344-0B36-4D92-8144-EBD17D55254E}" sibTransId="{B82C598B-101A-4FED-A50B-E2FE0FFBDA3D}"/>
    <dgm:cxn modelId="{0A064DE6-B704-4FE6-BB36-803E8AE9A651}" type="presOf" srcId="{973D23A3-E947-4573-810A-88A5EF138993}" destId="{D3ABE1F1-5282-40F7-B2A2-3C541A132105}" srcOrd="0" destOrd="3" presId="urn:diagrams.loki3.com/BracketList+Icon"/>
    <dgm:cxn modelId="{C5A710CB-93E1-4BBD-8F52-B5D574CC03D6}" type="presOf" srcId="{DD027DC9-2932-472F-9C50-62A288C457EB}" destId="{7933F341-B871-4CB3-9BA9-04EB792A2541}" srcOrd="0" destOrd="0" presId="urn:diagrams.loki3.com/BracketList+Icon"/>
    <dgm:cxn modelId="{17AF5633-F92D-40BE-B754-7D9F36696784}" type="presOf" srcId="{EAD6BF77-5287-4604-92C0-A47C158699FD}" destId="{9D163037-FF51-4A8B-A99E-1688B51E80DA}" srcOrd="0" destOrd="1" presId="urn:diagrams.loki3.com/BracketList+Icon"/>
    <dgm:cxn modelId="{4193A07D-4D8E-4F4F-9C0E-8429366A8968}" srcId="{945AEBC2-BA8F-49D1-BE63-1EFF29886C01}" destId="{EAD6BF77-5287-4604-92C0-A47C158699FD}" srcOrd="1" destOrd="0" parTransId="{0E6B60BA-3AB6-4FEC-A713-B2775132A78B}" sibTransId="{3D10F1AA-4BFC-4C34-A94A-CF3D76D28160}"/>
    <dgm:cxn modelId="{97EBEDFE-A113-43F0-92A6-021E2BC6A033}" type="presOf" srcId="{D0A0F976-4E24-43C8-AC06-CA374EA3EDF6}" destId="{1A7BF7ED-F9B9-44A2-A522-C33B4AD3043B}" srcOrd="0" destOrd="0" presId="urn:diagrams.loki3.com/BracketList+Icon"/>
    <dgm:cxn modelId="{4FFF9FD6-6F25-4120-8273-E7678FF83BA9}" type="presOf" srcId="{38B8688B-A2AE-4564-89B4-65FEB8A8BCA3}" destId="{80F375F0-FE8B-44E0-BF59-716E23D05806}" srcOrd="0" destOrd="1" presId="urn:diagrams.loki3.com/BracketList+Icon"/>
    <dgm:cxn modelId="{590B8648-EC2C-44B9-B0C2-473A6FA26864}" srcId="{48A6FA83-FA94-4688-B92B-BD8A8A6D892B}" destId="{6B67FE00-AC4E-4000-BD92-1146A1731AE5}" srcOrd="1" destOrd="0" parTransId="{9D308D00-C4F1-4C9D-B00E-41D7D1F77628}" sibTransId="{1FE5B307-5B3D-47D9-8B59-5210D037A391}"/>
    <dgm:cxn modelId="{2D3DBE06-F136-4E0F-A6CD-6DE3F9144839}" srcId="{464EDCAB-4E13-41BB-A4EC-0BB8B910F41F}" destId="{2C29956E-206D-4ACD-9A27-640A31646F43}" srcOrd="3" destOrd="0" parTransId="{5AC06391-A871-4799-8B0B-E25E03E481B8}" sibTransId="{E395D8C1-F64A-4D7B-83D8-99BEDA4F350C}"/>
    <dgm:cxn modelId="{EA1FD87B-6988-40ED-9290-3FC44912CDF8}" srcId="{464EDCAB-4E13-41BB-A4EC-0BB8B910F41F}" destId="{93FFF5DA-EA1B-4BFE-8724-48EC07E97C12}" srcOrd="5" destOrd="0" parTransId="{2FE30593-FD30-4605-A39E-5BC5B01C62D3}" sibTransId="{056D9111-53DA-4A8C-9070-B3683AF522A0}"/>
    <dgm:cxn modelId="{C406D0A6-164A-4224-86D6-6705694A9D44}" type="presOf" srcId="{C7BACABA-8146-41DE-870E-EA88E0386B92}" destId="{80F375F0-FE8B-44E0-BF59-716E23D05806}" srcOrd="0" destOrd="3" presId="urn:diagrams.loki3.com/BracketList+Icon"/>
    <dgm:cxn modelId="{456ADFBC-6273-4665-B2A2-ABF34821E5F7}" srcId="{464EDCAB-4E13-41BB-A4EC-0BB8B910F41F}" destId="{4DD5F520-4D1E-4D4A-B574-0C17B3621887}" srcOrd="0" destOrd="0" parTransId="{8D920FEF-0EBD-44FC-8AD4-25E971FFCF2B}" sibTransId="{A33E513E-C8C0-4000-A5CE-FB7717930B89}"/>
    <dgm:cxn modelId="{67426CBD-4AFA-4F61-AB0F-6B360E953C9B}" type="presOf" srcId="{6B67FE00-AC4E-4000-BD92-1146A1731AE5}" destId="{D3ABE1F1-5282-40F7-B2A2-3C541A132105}" srcOrd="0" destOrd="1" presId="urn:diagrams.loki3.com/BracketList+Icon"/>
    <dgm:cxn modelId="{0525611C-369F-42AE-9671-B6E047FD6595}" type="presOf" srcId="{945AEBC2-BA8F-49D1-BE63-1EFF29886C01}" destId="{5ADFDD07-06BD-402E-A594-E594D45388E1}" srcOrd="0" destOrd="0" presId="urn:diagrams.loki3.com/BracketList+Icon"/>
    <dgm:cxn modelId="{D91512CB-9FEC-41B7-9FC7-C7C505A0C532}" type="presOf" srcId="{BCEA0396-ED08-433A-A299-5FDFC27A3ACA}" destId="{D3ABE1F1-5282-40F7-B2A2-3C541A132105}" srcOrd="0" destOrd="2" presId="urn:diagrams.loki3.com/BracketList+Icon"/>
    <dgm:cxn modelId="{E18C37A5-8113-4471-9339-CDF0E55EEAB0}" srcId="{DD027DC9-2932-472F-9C50-62A288C457EB}" destId="{F5EFEB3F-23FD-4F2E-906B-56EFED31279D}" srcOrd="1" destOrd="0" parTransId="{447259E7-D898-468E-927D-AE198C95258F}" sibTransId="{70096AF9-6F53-4376-9A71-E869C413BAC1}"/>
    <dgm:cxn modelId="{0807A3C9-2E93-4A05-80CB-31B2B1DBC19B}" type="presOf" srcId="{406AEC7D-1F5B-4192-B6D6-E314D20A90FE}" destId="{8B8E474B-B590-4997-AB77-29FA71CC4BCC}" srcOrd="0" destOrd="2" presId="urn:diagrams.loki3.com/BracketList+Icon"/>
    <dgm:cxn modelId="{79935EE3-080F-48AF-83FE-FF7B63ED7C38}" srcId="{48A6FA83-FA94-4688-B92B-BD8A8A6D892B}" destId="{BCEA0396-ED08-433A-A299-5FDFC27A3ACA}" srcOrd="2" destOrd="0" parTransId="{3FA102B5-BEAC-45D3-82B2-1DC1ECEF9D80}" sibTransId="{CE0DB45B-D0C2-4513-942B-AE99D918C490}"/>
    <dgm:cxn modelId="{B4760569-B418-4FAB-8FF2-7F063A6FF8CD}" type="presOf" srcId="{2D179905-DAE2-4662-AEFD-A3963142AC2F}" destId="{9D163037-FF51-4A8B-A99E-1688B51E80DA}" srcOrd="0" destOrd="2" presId="urn:diagrams.loki3.com/BracketList+Icon"/>
    <dgm:cxn modelId="{1F695964-DB12-4C13-96EE-209CFEA141E7}" type="presOf" srcId="{93FFF5DA-EA1B-4BFE-8724-48EC07E97C12}" destId="{8B8E474B-B590-4997-AB77-29FA71CC4BCC}" srcOrd="0" destOrd="5" presId="urn:diagrams.loki3.com/BracketList+Icon"/>
    <dgm:cxn modelId="{AA731601-7B78-4402-8E8D-25444BB9B905}" type="presOf" srcId="{CBAE5654-4C96-4EB3-9690-F47CC9A5098D}" destId="{80F375F0-FE8B-44E0-BF59-716E23D05806}" srcOrd="0" destOrd="2" presId="urn:diagrams.loki3.com/BracketList+Icon"/>
    <dgm:cxn modelId="{45FC7750-1C29-469E-9D41-AF08A0880515}" srcId="{EB7E6426-CA96-4207-B9E5-FF4CCF80F153}" destId="{2F88449B-4EAC-4135-9CCF-DC2F7FFCAC49}" srcOrd="0" destOrd="0" parTransId="{D930A8A2-A1E4-430F-A0AD-2FD77752E82F}" sibTransId="{DC078E55-25D0-4AE0-A51C-CB729E120E4B}"/>
    <dgm:cxn modelId="{21E379B9-9F3D-404A-BF11-867E8AAD2321}" type="presOf" srcId="{0909770E-61F4-4E3D-B339-E2DA6569BB6B}" destId="{8B8E474B-B590-4997-AB77-29FA71CC4BCC}" srcOrd="0" destOrd="1" presId="urn:diagrams.loki3.com/BracketList+Icon"/>
    <dgm:cxn modelId="{FFD217F6-586E-4059-B47C-18DCF29D53BD}" srcId="{AB2D3286-D553-4FCB-9F1D-024D953B6A7B}" destId="{29FDB866-1A2D-4EB4-9EB1-D020CDE17C86}" srcOrd="1" destOrd="0" parTransId="{D51B0215-9826-4A92-BECB-915351C0EEE0}" sibTransId="{193368A6-06B6-4636-ADEF-83B330A6B5B4}"/>
    <dgm:cxn modelId="{7DDB3EA1-C0D0-46E2-ACDF-6DCB0675AC52}" srcId="{29FDB866-1A2D-4EB4-9EB1-D020CDE17C86}" destId="{648CE54E-BC06-4CE6-85C5-D4AE66DB1F46}" srcOrd="0" destOrd="0" parTransId="{D55F0791-FA6A-4C2A-BFB9-2DC0035ECF47}" sibTransId="{584938FA-B707-4EDE-A0A2-20D837BCCF11}"/>
    <dgm:cxn modelId="{99944DC4-7FA4-4593-B97A-FEC8F79AA8AB}" srcId="{464EDCAB-4E13-41BB-A4EC-0BB8B910F41F}" destId="{22E95143-87D5-4484-9CE2-E416A0882929}" srcOrd="4" destOrd="0" parTransId="{8F09910E-B510-40C7-9BB7-AB32896C07A1}" sibTransId="{9D75B35A-52FA-4875-8235-36070DFF6C90}"/>
    <dgm:cxn modelId="{5D12E6E8-D85B-4824-A667-ABC85CE8F2E1}" srcId="{EB7E6426-CA96-4207-B9E5-FF4CCF80F153}" destId="{CBAE5654-4C96-4EB3-9690-F47CC9A5098D}" srcOrd="2" destOrd="0" parTransId="{FBA5261C-9DCA-42FE-BCBA-CBFF20598CF6}" sibTransId="{789E17F5-CC31-4BDD-9DFB-41D8EE742CCC}"/>
    <dgm:cxn modelId="{F8F3723E-5A3C-41D1-BE38-905815546993}" type="presOf" srcId="{F5EFEB3F-23FD-4F2E-906B-56EFED31279D}" destId="{1A7BF7ED-F9B9-44A2-A522-C33B4AD3043B}" srcOrd="0" destOrd="1" presId="urn:diagrams.loki3.com/BracketList+Icon"/>
    <dgm:cxn modelId="{5C696BDF-C529-48AB-B7CC-F6503E03B81D}" type="presOf" srcId="{4DD5F520-4D1E-4D4A-B574-0C17B3621887}" destId="{8B8E474B-B590-4997-AB77-29FA71CC4BCC}" srcOrd="0" destOrd="0" presId="urn:diagrams.loki3.com/BracketList+Icon"/>
    <dgm:cxn modelId="{2F8376F2-C0B4-47CD-B83B-FFFE6733CF62}" srcId="{AB2D3286-D553-4FCB-9F1D-024D953B6A7B}" destId="{EB7E6426-CA96-4207-B9E5-FF4CCF80F153}" srcOrd="5" destOrd="0" parTransId="{8BD81FFF-BF65-423A-95CE-16995B055507}" sibTransId="{96550847-C51E-4537-9361-9E9B50FE2175}"/>
    <dgm:cxn modelId="{8DCB5825-ACE6-4A44-AA7E-4F4CDDB2B939}" srcId="{945AEBC2-BA8F-49D1-BE63-1EFF29886C01}" destId="{2D179905-DAE2-4662-AEFD-A3963142AC2F}" srcOrd="2" destOrd="0" parTransId="{4DD7AD35-3BFE-41F4-ABAE-185D687BB962}" sibTransId="{923A220D-174C-4258-BB26-935D7455AADC}"/>
    <dgm:cxn modelId="{417A63F3-8E30-4518-ADC6-087F1937C87D}" type="presOf" srcId="{648CE54E-BC06-4CE6-85C5-D4AE66DB1F46}" destId="{FF14964F-5E1D-4957-91A1-BB3B18ACA9B4}" srcOrd="0" destOrd="0" presId="urn:diagrams.loki3.com/BracketList+Icon"/>
    <dgm:cxn modelId="{FAAD51B4-F5BF-4DDE-B7E7-25EC8FEE1DAC}" srcId="{EB7E6426-CA96-4207-B9E5-FF4CCF80F153}" destId="{C7BACABA-8146-41DE-870E-EA88E0386B92}" srcOrd="3" destOrd="0" parTransId="{ACE5398B-F7DE-4B60-8C65-F1BA8F1E5995}" sibTransId="{412949EA-6491-42EE-9297-7587CF9E42A9}"/>
    <dgm:cxn modelId="{B495E112-A521-4A89-9FDD-42DA64A99F18}" srcId="{48A6FA83-FA94-4688-B92B-BD8A8A6D892B}" destId="{94F6CB1B-7DF1-417F-9D11-8D213496C82E}" srcOrd="0" destOrd="0" parTransId="{CBD77661-8244-4C3B-AE49-2CEE2DD0C753}" sibTransId="{2C3F0A11-96EC-4CBC-A69E-BA6566EA628F}"/>
    <dgm:cxn modelId="{AD3ADE7B-586A-4439-807F-FE42D6CF5F5D}" type="presOf" srcId="{EB7E6426-CA96-4207-B9E5-FF4CCF80F153}" destId="{A7573910-CE2E-465B-9D07-EAC43027016D}" srcOrd="0" destOrd="0" presId="urn:diagrams.loki3.com/BracketList+Icon"/>
    <dgm:cxn modelId="{416E7D2D-0784-474C-ABA3-1C341A6D47EA}" type="presOf" srcId="{94F6CB1B-7DF1-417F-9D11-8D213496C82E}" destId="{D3ABE1F1-5282-40F7-B2A2-3C541A132105}" srcOrd="0" destOrd="0" presId="urn:diagrams.loki3.com/BracketList+Icon"/>
    <dgm:cxn modelId="{B667C9F2-8A38-4D86-86EF-032AC5D453DB}" srcId="{945AEBC2-BA8F-49D1-BE63-1EFF29886C01}" destId="{6E45F1AA-6048-4FBD-AB27-5455C1ED5ABE}" srcOrd="0" destOrd="0" parTransId="{376B0622-37C6-448F-AD1E-069B7F31FFA1}" sibTransId="{400B5C28-5C80-44B8-916C-64B06D75DCE1}"/>
    <dgm:cxn modelId="{4FB23DAC-D961-40BD-AC48-51960D792126}" srcId="{48A6FA83-FA94-4688-B92B-BD8A8A6D892B}" destId="{973D23A3-E947-4573-810A-88A5EF138993}" srcOrd="3" destOrd="0" parTransId="{EFB55CB7-C20F-41E3-A857-CE61ED63214C}" sibTransId="{FDA4C606-C43A-4DE3-B348-49EF1566262B}"/>
    <dgm:cxn modelId="{0F97381F-37C9-4A90-B94B-12FDBA58B914}" srcId="{464EDCAB-4E13-41BB-A4EC-0BB8B910F41F}" destId="{0909770E-61F4-4E3D-B339-E2DA6569BB6B}" srcOrd="1" destOrd="0" parTransId="{D0DF7C6F-EF98-469B-8CC9-0F8085E34118}" sibTransId="{830B75B2-D463-4362-9ED8-AFBAD445AE84}"/>
    <dgm:cxn modelId="{153D614B-715C-4DDC-960E-4E84C1DAD17E}" type="presOf" srcId="{6E45F1AA-6048-4FBD-AB27-5455C1ED5ABE}" destId="{9D163037-FF51-4A8B-A99E-1688B51E80DA}" srcOrd="0" destOrd="0" presId="urn:diagrams.loki3.com/BracketList+Icon"/>
    <dgm:cxn modelId="{801E6F04-EBCC-4305-BF2D-75DE4811484F}" type="presParOf" srcId="{22A69065-6CE9-4F5F-8319-D15ACCCC725E}" destId="{F8EF7C2E-ED48-4D14-983A-A5038E11F2F1}" srcOrd="0" destOrd="0" presId="urn:diagrams.loki3.com/BracketList+Icon"/>
    <dgm:cxn modelId="{ADDF52BF-214E-43A4-885E-1C98F0358C66}" type="presParOf" srcId="{F8EF7C2E-ED48-4D14-983A-A5038E11F2F1}" destId="{5ADFDD07-06BD-402E-A594-E594D45388E1}" srcOrd="0" destOrd="0" presId="urn:diagrams.loki3.com/BracketList+Icon"/>
    <dgm:cxn modelId="{4A414F68-C14B-445D-A7FD-D8A935AB5EB7}" type="presParOf" srcId="{F8EF7C2E-ED48-4D14-983A-A5038E11F2F1}" destId="{AA0A22BB-E97E-43B4-A79E-A89771052C9A}" srcOrd="1" destOrd="0" presId="urn:diagrams.loki3.com/BracketList+Icon"/>
    <dgm:cxn modelId="{45567B99-B0E1-469A-8C9B-5093C4D97A02}" type="presParOf" srcId="{F8EF7C2E-ED48-4D14-983A-A5038E11F2F1}" destId="{F5C34F0D-7EB7-4124-8DEA-D547F49D366E}" srcOrd="2" destOrd="0" presId="urn:diagrams.loki3.com/BracketList+Icon"/>
    <dgm:cxn modelId="{B8451799-099B-47A8-8A41-2236C9C55DB6}" type="presParOf" srcId="{F8EF7C2E-ED48-4D14-983A-A5038E11F2F1}" destId="{9D163037-FF51-4A8B-A99E-1688B51E80DA}" srcOrd="3" destOrd="0" presId="urn:diagrams.loki3.com/BracketList+Icon"/>
    <dgm:cxn modelId="{38FF99FC-05BB-4B5C-9E66-1B111B372BE5}" type="presParOf" srcId="{22A69065-6CE9-4F5F-8319-D15ACCCC725E}" destId="{C89CFC52-F6A7-4C67-A8AF-BCB5882387C3}" srcOrd="1" destOrd="0" presId="urn:diagrams.loki3.com/BracketList+Icon"/>
    <dgm:cxn modelId="{AD882E1F-4C81-451C-8967-40551F2C9554}" type="presParOf" srcId="{22A69065-6CE9-4F5F-8319-D15ACCCC725E}" destId="{5CB5C505-F292-4C98-8D08-7A853EA3D178}" srcOrd="2" destOrd="0" presId="urn:diagrams.loki3.com/BracketList+Icon"/>
    <dgm:cxn modelId="{1A231863-06D8-4D28-BA8B-1F43AC1C0288}" type="presParOf" srcId="{5CB5C505-F292-4C98-8D08-7A853EA3D178}" destId="{C87DAAB8-FB88-4AC6-817E-093404B43749}" srcOrd="0" destOrd="0" presId="urn:diagrams.loki3.com/BracketList+Icon"/>
    <dgm:cxn modelId="{BD19A1FD-6C0C-4853-B81E-218C72AA12C0}" type="presParOf" srcId="{5CB5C505-F292-4C98-8D08-7A853EA3D178}" destId="{E918771C-54A5-4236-BF3F-44F7ED05FA45}" srcOrd="1" destOrd="0" presId="urn:diagrams.loki3.com/BracketList+Icon"/>
    <dgm:cxn modelId="{79180F53-5CE4-401D-BB49-FB9DB1358C61}" type="presParOf" srcId="{5CB5C505-F292-4C98-8D08-7A853EA3D178}" destId="{C5EEFBA3-A616-4431-BEBB-5A77EBE0C596}" srcOrd="2" destOrd="0" presId="urn:diagrams.loki3.com/BracketList+Icon"/>
    <dgm:cxn modelId="{4B27AF95-A36F-470D-9291-8CEAD0A17B48}" type="presParOf" srcId="{5CB5C505-F292-4C98-8D08-7A853EA3D178}" destId="{FF14964F-5E1D-4957-91A1-BB3B18ACA9B4}" srcOrd="3" destOrd="0" presId="urn:diagrams.loki3.com/BracketList+Icon"/>
    <dgm:cxn modelId="{1DFA6C37-3CA0-455B-A7B9-CDBF4114E10C}" type="presParOf" srcId="{22A69065-6CE9-4F5F-8319-D15ACCCC725E}" destId="{4D752A45-33AD-4C02-B03D-842AE4F9687B}" srcOrd="3" destOrd="0" presId="urn:diagrams.loki3.com/BracketList+Icon"/>
    <dgm:cxn modelId="{4797E875-9CBE-4872-87F3-DA74B4AA4E5E}" type="presParOf" srcId="{22A69065-6CE9-4F5F-8319-D15ACCCC725E}" destId="{0A857C93-AF89-4711-9876-DF561B7A7141}" srcOrd="4" destOrd="0" presId="urn:diagrams.loki3.com/BracketList+Icon"/>
    <dgm:cxn modelId="{884C7077-F8A5-41F0-9C91-814DA9F728CF}" type="presParOf" srcId="{0A857C93-AF89-4711-9876-DF561B7A7141}" destId="{7F328304-C4CD-4495-A4B2-E41F893C23F6}" srcOrd="0" destOrd="0" presId="urn:diagrams.loki3.com/BracketList+Icon"/>
    <dgm:cxn modelId="{D9D03D5A-2885-475F-9257-63F82359237D}" type="presParOf" srcId="{0A857C93-AF89-4711-9876-DF561B7A7141}" destId="{9A7693B5-E00B-467C-B706-41C439D4F54D}" srcOrd="1" destOrd="0" presId="urn:diagrams.loki3.com/BracketList+Icon"/>
    <dgm:cxn modelId="{DBC45E1F-661B-4BD3-81E4-0BF1F7E9E185}" type="presParOf" srcId="{0A857C93-AF89-4711-9876-DF561B7A7141}" destId="{29A4E1FA-142D-499A-AF43-42664C74FB12}" srcOrd="2" destOrd="0" presId="urn:diagrams.loki3.com/BracketList+Icon"/>
    <dgm:cxn modelId="{D310593C-8CA3-4ABF-932E-7472C25F79FB}" type="presParOf" srcId="{0A857C93-AF89-4711-9876-DF561B7A7141}" destId="{8B8E474B-B590-4997-AB77-29FA71CC4BCC}" srcOrd="3" destOrd="0" presId="urn:diagrams.loki3.com/BracketList+Icon"/>
    <dgm:cxn modelId="{17AC3C11-60B5-4B5A-8F6B-9B3DCFDC84CE}" type="presParOf" srcId="{22A69065-6CE9-4F5F-8319-D15ACCCC725E}" destId="{DB195423-3527-46D1-8AE6-3F789C372C69}" srcOrd="5" destOrd="0" presId="urn:diagrams.loki3.com/BracketList+Icon"/>
    <dgm:cxn modelId="{BDE0F222-76C8-40D6-9FBA-447E1FE8E2FD}" type="presParOf" srcId="{22A69065-6CE9-4F5F-8319-D15ACCCC725E}" destId="{8992AAFD-877A-40E3-8EF3-0E8778E3A7AF}" srcOrd="6" destOrd="0" presId="urn:diagrams.loki3.com/BracketList+Icon"/>
    <dgm:cxn modelId="{02ECF701-4D2C-4154-BDEB-C7C443F0E2CD}" type="presParOf" srcId="{8992AAFD-877A-40E3-8EF3-0E8778E3A7AF}" destId="{1637D785-6463-4CDF-86D0-B8BE393DCCCB}" srcOrd="0" destOrd="0" presId="urn:diagrams.loki3.com/BracketList+Icon"/>
    <dgm:cxn modelId="{98600E7C-964E-4BAF-ABB7-613C950BBAAE}" type="presParOf" srcId="{8992AAFD-877A-40E3-8EF3-0E8778E3A7AF}" destId="{88E79360-45F2-45F9-9290-B933FE968677}" srcOrd="1" destOrd="0" presId="urn:diagrams.loki3.com/BracketList+Icon"/>
    <dgm:cxn modelId="{A3185B9F-D3E8-4239-ABA4-2CF4263788B0}" type="presParOf" srcId="{8992AAFD-877A-40E3-8EF3-0E8778E3A7AF}" destId="{F32BCEF7-0D22-45B4-88EE-9A2BD00CB594}" srcOrd="2" destOrd="0" presId="urn:diagrams.loki3.com/BracketList+Icon"/>
    <dgm:cxn modelId="{85113589-985B-419E-8E45-D9741FA4AA93}" type="presParOf" srcId="{8992AAFD-877A-40E3-8EF3-0E8778E3A7AF}" destId="{D3ABE1F1-5282-40F7-B2A2-3C541A132105}" srcOrd="3" destOrd="0" presId="urn:diagrams.loki3.com/BracketList+Icon"/>
    <dgm:cxn modelId="{9353AEFE-9BB8-4120-BCC4-2E23FA69B3A6}" type="presParOf" srcId="{22A69065-6CE9-4F5F-8319-D15ACCCC725E}" destId="{2F8AC9FE-52C8-4A4A-B76F-E350491F8B98}" srcOrd="7" destOrd="0" presId="urn:diagrams.loki3.com/BracketList+Icon"/>
    <dgm:cxn modelId="{68ED8AB0-20B5-4F4D-A10E-CA4E2EE0280A}" type="presParOf" srcId="{22A69065-6CE9-4F5F-8319-D15ACCCC725E}" destId="{6BDCB78A-1148-4444-BE2C-176613E6BAA7}" srcOrd="8" destOrd="0" presId="urn:diagrams.loki3.com/BracketList+Icon"/>
    <dgm:cxn modelId="{C255EE0A-B7D9-4CC5-B6EC-A2E856C3B533}" type="presParOf" srcId="{6BDCB78A-1148-4444-BE2C-176613E6BAA7}" destId="{7933F341-B871-4CB3-9BA9-04EB792A2541}" srcOrd="0" destOrd="0" presId="urn:diagrams.loki3.com/BracketList+Icon"/>
    <dgm:cxn modelId="{1C2DC23D-A248-45B7-8B45-290DC32168E2}" type="presParOf" srcId="{6BDCB78A-1148-4444-BE2C-176613E6BAA7}" destId="{A393D065-A2A8-4F8E-A88F-27D414FD08B9}" srcOrd="1" destOrd="0" presId="urn:diagrams.loki3.com/BracketList+Icon"/>
    <dgm:cxn modelId="{3C7474B4-FC81-4751-87F5-137F2CBCD9E2}" type="presParOf" srcId="{6BDCB78A-1148-4444-BE2C-176613E6BAA7}" destId="{98B7221F-30D0-4B65-BE38-56D50BABB855}" srcOrd="2" destOrd="0" presId="urn:diagrams.loki3.com/BracketList+Icon"/>
    <dgm:cxn modelId="{D49EBBF4-7D68-499E-855D-695106FDF526}" type="presParOf" srcId="{6BDCB78A-1148-4444-BE2C-176613E6BAA7}" destId="{1A7BF7ED-F9B9-44A2-A522-C33B4AD3043B}" srcOrd="3" destOrd="0" presId="urn:diagrams.loki3.com/BracketList+Icon"/>
    <dgm:cxn modelId="{9B89DB1F-3EBE-43FB-91F6-338FEAFBFA70}" type="presParOf" srcId="{22A69065-6CE9-4F5F-8319-D15ACCCC725E}" destId="{637758C7-B58E-4BC8-9D61-4815AECFF425}" srcOrd="9" destOrd="0" presId="urn:diagrams.loki3.com/BracketList+Icon"/>
    <dgm:cxn modelId="{93618DCC-68CA-42B5-A182-79206438DC44}" type="presParOf" srcId="{22A69065-6CE9-4F5F-8319-D15ACCCC725E}" destId="{0CE9C2C7-092A-4CE1-99DA-83672A0076C3}" srcOrd="10" destOrd="0" presId="urn:diagrams.loki3.com/BracketList+Icon"/>
    <dgm:cxn modelId="{7F9343A8-BEEA-4D63-B552-C0C8904445C7}" type="presParOf" srcId="{0CE9C2C7-092A-4CE1-99DA-83672A0076C3}" destId="{A7573910-CE2E-465B-9D07-EAC43027016D}" srcOrd="0" destOrd="0" presId="urn:diagrams.loki3.com/BracketList+Icon"/>
    <dgm:cxn modelId="{E60250BA-BE18-40C8-BD26-1629789E7473}" type="presParOf" srcId="{0CE9C2C7-092A-4CE1-99DA-83672A0076C3}" destId="{F48CA176-E6E2-4B62-A1AC-D53465026E7D}" srcOrd="1" destOrd="0" presId="urn:diagrams.loki3.com/BracketList+Icon"/>
    <dgm:cxn modelId="{07018FD5-9A67-4D26-A37C-366F2FBE6163}" type="presParOf" srcId="{0CE9C2C7-092A-4CE1-99DA-83672A0076C3}" destId="{E5E61094-5A72-4478-A50C-FABE84C00923}" srcOrd="2" destOrd="0" presId="urn:diagrams.loki3.com/BracketList+Icon"/>
    <dgm:cxn modelId="{94E354A4-18DC-472D-900E-D40EBD73CCE2}" type="presParOf" srcId="{0CE9C2C7-092A-4CE1-99DA-83672A0076C3}" destId="{80F375F0-FE8B-44E0-BF59-716E23D05806}" srcOrd="3" destOrd="0" presId="urn:diagrams.loki3.com/BracketList+Icon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BA8E02-D212-4E33-9628-CBE3ABDFBBB2}" type="datetimeFigureOut">
              <a:rPr lang="en-US"/>
              <a:pPr>
                <a:defRPr/>
              </a:pPr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D5DF92-91E8-4D17-8307-7937CF5C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B9753-0F0B-4914-A016-1BFB894E05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DDA18-5A2A-4134-9693-E7A86B446B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EA057A-6CF1-4AB7-AF28-D57D02B2CC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Let’s zoom in on what the TARGET Center can offer under the track Administrative.</a:t>
            </a:r>
          </a:p>
          <a:p>
            <a:r>
              <a:rPr lang="en-US"/>
              <a:t>And let’s make it real by taking on some personas.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Here’s the landing page for Data Topics. And there’s a lot here.</a:t>
            </a:r>
          </a:p>
          <a:p>
            <a:r>
              <a:rPr lang="en-US"/>
              <a:t>First, we make a cross-link to the HRSA/HAB site as we coordinate content across those pages.</a:t>
            </a:r>
          </a:p>
          <a:p>
            <a:r>
              <a:rPr lang="en-US"/>
              <a:t>Second, we’ve catalogued materials into 3 broad areas.</a:t>
            </a:r>
          </a:p>
          <a:p>
            <a:r>
              <a:rPr lang="en-US"/>
              <a:t>Third, we provide cross-links to the front-line TA providers who can give you hands-on help, like the DART team for the RSR.</a:t>
            </a:r>
          </a:p>
          <a:p>
            <a:r>
              <a:rPr lang="en-US"/>
              <a:t>Or access to the most vibrant listserv within Ryan White: the CAREWare listserv.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RSR alone has 5 collections, reflecting the incredible array of TA resources available.</a:t>
            </a:r>
          </a:p>
          <a:p>
            <a:r>
              <a:rPr lang="en-US"/>
              <a:t>Notably, these resources span the spectrum--from the ever-popular Ryan White HIV/AIDS Program Services Report (RSR) Instruction Manual to countless webcasts, like the Data Academy, which was prepared several years ago but is still the go-to place for basics about topics like data quality and HIPAA/confidentiality of data.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Let’s zoom in on what the TARGET Center can offer under the track Administrative.</a:t>
            </a:r>
          </a:p>
          <a:p>
            <a:r>
              <a:rPr lang="en-US"/>
              <a:t>And let’s make it real by taking on some personas.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D8DF2-EE24-4EA5-8E7E-473EA9BEE5E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A2D4F-8FE1-4BF8-8E40-A1ED16A0998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52089-055D-4859-8F9D-0AA011E4BE8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20 min,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DAF91-DDAF-49B3-B1A1-57E5D7E6C2A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81D6C-2034-42A7-B79D-A11FB202B4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02881-7F28-475B-9FCB-0F2F3C8020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F7188-0C3B-4C60-A667-1581E4BF35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Write out on index cards and hand up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C28DC-BA7C-4B10-9254-802D61577CE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E97B0-04FC-46AA-843D-D38458703A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ARS – 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0C549-4977-46FD-BAA4-D81605709A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272CD-6A61-4C47-9944-3993C48D20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EB518-C3E9-4409-A0F3-01A03FB3E8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6092825"/>
            <a:ext cx="26638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W20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165850"/>
            <a:ext cx="16732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4797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45692"/>
            </a:gs>
            <a:gs pos="100000">
              <a:srgbClr val="18284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W20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6165850"/>
            <a:ext cx="16732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Helvetica" charset="0"/>
          <a:ea typeface="Geneva" charset="0"/>
          <a:cs typeface="Geneva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charset="2"/>
        <a:buChar char="n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5146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971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careacttarget.org/content/ta-provid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paulajones1@hrsa.gov" TargetMode="Externa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827088" y="685800"/>
            <a:ext cx="7777162" cy="42560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>
                <a:solidFill>
                  <a:schemeClr val="bg1"/>
                </a:solidFill>
              </a:rPr>
              <a:t>Are you on TARGET? 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800"/>
              <a:t>How to help your agency, yourself, and the Ryan White Community online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 b="1">
                <a:solidFill>
                  <a:schemeClr val="bg1"/>
                </a:solidFill>
              </a:rPr>
              <a:t>TARGETHIV.org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Where do you turn to solve clinical care problems?</a:t>
            </a:r>
            <a:endParaRPr lang="en-US" sz="280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556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Helvetica" charset="0"/>
              <a:buAutoNum type="arabicPeriod"/>
            </a:pPr>
            <a:r>
              <a:rPr lang="en-US"/>
              <a:t>Project officer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/>
              <a:t>RW Program TA Provider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(</a:t>
            </a:r>
            <a:r>
              <a:rPr lang="en-US"/>
              <a:t>NQC, NCCC, AETC Network)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/>
              <a:t>TARGET Center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/>
              <a:t>Colleagues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/>
              <a:t>Other online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91513" cy="157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/>
              <a:t>Where do you turn for to solve grant and program management problems with your Ryan White program?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>
            <a:prstTxWarp prst="textNoShape">
              <a:avLst/>
            </a:prstTxWarp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Supervisor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officer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HRSA Contact Center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Colleagues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TARGET Center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Other online resources</a:t>
            </a:r>
          </a:p>
          <a:p>
            <a:pPr>
              <a:buFont typeface="Wingdings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179388" y="44450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TARGETHIV.org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 l="3120" t="-398" r="5659" b="398"/>
          <a:stretch>
            <a:fillRect/>
          </a:stretch>
        </p:blipFill>
        <p:spPr bwMode="auto">
          <a:xfrm>
            <a:off x="-212725" y="-71438"/>
            <a:ext cx="9356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 bwMode="auto">
          <a:xfrm>
            <a:off x="685800" y="879475"/>
            <a:ext cx="7772400" cy="14700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5400">
                <a:solidFill>
                  <a:schemeClr val="bg1"/>
                </a:solidFill>
              </a:rPr>
              <a:t>TARGET = 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Technical Assistance Resources, Guidance, Education, &amp; Training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080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/>
              <a:t>Where do TARGET resources come from?</a:t>
            </a:r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6815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HRSA HIV/AIDS Bureau</a:t>
            </a:r>
          </a:p>
          <a:p>
            <a:pPr>
              <a:lnSpc>
                <a:spcPct val="130000"/>
              </a:lnSpc>
            </a:pPr>
            <a:r>
              <a:rPr lang="en-US" smtClean="0"/>
              <a:t>TA Contractors, Cooperative Agreements, and Grantees (past and present)</a:t>
            </a:r>
          </a:p>
          <a:p>
            <a:pPr>
              <a:lnSpc>
                <a:spcPct val="130000"/>
              </a:lnSpc>
            </a:pPr>
            <a:r>
              <a:rPr lang="en-US" smtClean="0"/>
              <a:t>Grantees and providers (the Ryan White Community)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HRSA and Federal resources (on a very limited basis)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HRSA HIV/AIDS Bureau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6799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8866188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Training &amp; TA Programs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08912" cy="56166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TARGETHIV.ORG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l="2243" t="397" r="4216" b="-397"/>
          <a:stretch>
            <a:fillRect/>
          </a:stretch>
        </p:blipFill>
        <p:spPr bwMode="auto">
          <a:xfrm>
            <a:off x="0" y="0"/>
            <a:ext cx="91297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179388" y="44450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Topics Library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/>
          <a:srcRect l="5287" r="5287"/>
          <a:stretch>
            <a:fillRect/>
          </a:stretch>
        </p:blipFill>
        <p:spPr bwMode="auto">
          <a:xfrm>
            <a:off x="0" y="0"/>
            <a:ext cx="9144000" cy="70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Presenters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5132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/>
              <a:t>E. Michael Reyes, MD</a:t>
            </a:r>
            <a:br>
              <a:rPr lang="en-US" sz="2400"/>
            </a:br>
            <a:r>
              <a:rPr lang="en-US" sz="2000"/>
              <a:t>TARGET Center Principal Investigator, UCSF</a:t>
            </a:r>
            <a:endParaRPr lang="en-US" sz="240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/>
              <a:t>Nicolé Mandel</a:t>
            </a:r>
            <a:br>
              <a:rPr lang="en-US" sz="2400"/>
            </a:br>
            <a:r>
              <a:rPr lang="en-US" sz="2000"/>
              <a:t>TARGET Center Project Director, UCSF</a:t>
            </a:r>
            <a:endParaRPr lang="en-US" sz="240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/>
              <a:t>Alan Gambrell</a:t>
            </a:r>
            <a:br>
              <a:rPr lang="en-US" sz="2400"/>
            </a:br>
            <a:r>
              <a:rPr lang="en-US" sz="2000"/>
              <a:t>TARGET Center Communications Specialist, Public Ink</a:t>
            </a:r>
            <a:endParaRPr lang="en-US" sz="240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/>
              <a:t>With help from</a:t>
            </a:r>
          </a:p>
          <a:p>
            <a:pPr lvl="1"/>
            <a:r>
              <a:rPr lang="en-US"/>
              <a:t>Nancy Warren, </a:t>
            </a:r>
            <a:r>
              <a:rPr lang="en-US" sz="2000"/>
              <a:t>Evaluator, Pacific AETC</a:t>
            </a:r>
            <a:endParaRPr lang="en-US"/>
          </a:p>
          <a:p>
            <a:pPr lvl="1"/>
            <a:r>
              <a:rPr lang="en-US"/>
              <a:t>Brian Feit, </a:t>
            </a:r>
            <a:r>
              <a:rPr lang="en-US" sz="2000"/>
              <a:t>HRSA Project Officer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250825" y="15875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News and Events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/>
          <a:srcRect l="16032" r="16080"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179388" y="44450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Ryan White Community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4343" r="3976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179388" y="44450"/>
            <a:ext cx="8686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Help Desk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4605" r="5531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Tools for </a:t>
            </a:r>
            <a:r>
              <a:rPr lang="en-US">
                <a:solidFill>
                  <a:schemeClr val="tx1"/>
                </a:solidFill>
              </a:rPr>
              <a:t>Administrative</a:t>
            </a:r>
            <a:endParaRPr lang="en-US"/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 am a new to Ryan White planning.</a:t>
            </a:r>
          </a:p>
          <a:p>
            <a:r>
              <a:rPr lang="en-US"/>
              <a:t>Data reporting is overwhelming me.</a:t>
            </a:r>
          </a:p>
          <a:p>
            <a:r>
              <a:rPr lang="en-US"/>
              <a:t>My state does a really good job at this.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 am new to Ryan White planning.</a:t>
            </a:r>
          </a:p>
        </p:txBody>
      </p:sp>
      <p:pic>
        <p:nvPicPr>
          <p:cNvPr id="50178" name="Picture 4" descr="ScreenPlanningNavBar"/>
          <p:cNvPicPr>
            <a:picLocks noChangeAspect="1" noChangeArrowheads="1"/>
          </p:cNvPicPr>
          <p:nvPr/>
        </p:nvPicPr>
        <p:blipFill>
          <a:blip r:embed="rId2"/>
          <a:srcRect r="25000" b="18250"/>
          <a:stretch>
            <a:fillRect/>
          </a:stretch>
        </p:blipFill>
        <p:spPr bwMode="auto">
          <a:xfrm>
            <a:off x="1447800" y="1524000"/>
            <a:ext cx="53340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381000" y="4572000"/>
            <a:ext cx="2514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6"/>
          <p:cNvSpPr>
            <a:spLocks noChangeArrowheads="1"/>
          </p:cNvSpPr>
          <p:nvPr/>
        </p:nvSpPr>
        <p:spPr bwMode="auto">
          <a:xfrm>
            <a:off x="533400" y="2057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Planning: Drilling Down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chemeClr val="accent1"/>
                </a:solidFill>
              </a:rPr>
              <a:t>Sub Topics Under Planning</a:t>
            </a:r>
            <a:endParaRPr lang="en-US" sz="2000"/>
          </a:p>
          <a:p>
            <a:r>
              <a:rPr lang="en-US" sz="2000"/>
              <a:t>Comprehensive Plans</a:t>
            </a:r>
          </a:p>
          <a:p>
            <a:r>
              <a:rPr lang="en-US" sz="2000"/>
              <a:t>Coordinated Planning/SCSN</a:t>
            </a:r>
          </a:p>
          <a:p>
            <a:r>
              <a:rPr lang="en-US" sz="2000"/>
              <a:t>Needs Assessment</a:t>
            </a:r>
          </a:p>
          <a:p>
            <a:r>
              <a:rPr lang="en-US" sz="2000"/>
              <a:t>Planning Body Operations</a:t>
            </a:r>
          </a:p>
          <a:p>
            <a:r>
              <a:rPr lang="en-US" sz="2000"/>
              <a:t>Priority Setting and Resource Allocation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>
                <a:solidFill>
                  <a:schemeClr val="accent1"/>
                </a:solidFill>
              </a:rPr>
              <a:t>Types of Tools You Will Find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Part A Manual</a:t>
            </a:r>
          </a:p>
          <a:p>
            <a:pPr>
              <a:lnSpc>
                <a:spcPct val="90000"/>
              </a:lnSpc>
            </a:pPr>
            <a:r>
              <a:rPr lang="en-US" sz="2000"/>
              <a:t>Part B Manual</a:t>
            </a:r>
          </a:p>
          <a:p>
            <a:pPr>
              <a:lnSpc>
                <a:spcPct val="90000"/>
              </a:lnSpc>
            </a:pPr>
            <a:r>
              <a:rPr lang="en-US" sz="2000"/>
              <a:t>Sample Plans</a:t>
            </a:r>
          </a:p>
          <a:p>
            <a:pPr>
              <a:lnSpc>
                <a:spcPct val="90000"/>
              </a:lnSpc>
            </a:pPr>
            <a:r>
              <a:rPr lang="en-US" sz="2000"/>
              <a:t>Unmet Need Resources</a:t>
            </a:r>
          </a:p>
          <a:p>
            <a:pPr>
              <a:lnSpc>
                <a:spcPct val="90000"/>
              </a:lnSpc>
            </a:pPr>
            <a:r>
              <a:rPr lang="en-US" sz="2000"/>
              <a:t>Priority Setting Excel Sheet</a:t>
            </a:r>
          </a:p>
          <a:p>
            <a:pPr>
              <a:lnSpc>
                <a:spcPct val="90000"/>
              </a:lnSpc>
            </a:pPr>
            <a:r>
              <a:rPr lang="en-US" sz="2000"/>
              <a:t>Self Assessment Modules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Planning: Drilling Down Deeper</a:t>
            </a:r>
          </a:p>
        </p:txBody>
      </p:sp>
      <p:sp>
        <p:nvSpPr>
          <p:cNvPr id="52226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33400" y="20574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Insert screen shot of listing of PC sites. This is under development?  Only one PC is listed.</a:t>
            </a:r>
          </a:p>
        </p:txBody>
      </p:sp>
      <p:sp>
        <p:nvSpPr>
          <p:cNvPr id="52227" name="Placeholder 7"/>
          <p:cNvSpPr>
            <a:spLocks noGrp="1" noChangeArrowheads="1"/>
          </p:cNvSpPr>
          <p:nvPr>
            <p:ph type="media" sz="half" idx="4294967295"/>
          </p:nvPr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5562600" y="1752600"/>
            <a:ext cx="205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Insert link to PC orientation video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Data reporting is overwhelming me.</a:t>
            </a:r>
          </a:p>
        </p:txBody>
      </p:sp>
      <p:pic>
        <p:nvPicPr>
          <p:cNvPr id="53250" name="Picture 5" descr="ScreenDataPage"/>
          <p:cNvPicPr>
            <a:picLocks noChangeAspect="1" noChangeArrowheads="1"/>
          </p:cNvPicPr>
          <p:nvPr/>
        </p:nvPicPr>
        <p:blipFill>
          <a:blip r:embed="rId3"/>
          <a:srcRect l="25156" t="13068" r="3105" b="15056"/>
          <a:stretch>
            <a:fillRect/>
          </a:stretch>
        </p:blipFill>
        <p:spPr bwMode="auto">
          <a:xfrm>
            <a:off x="1600200" y="1524000"/>
            <a:ext cx="6705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6"/>
          <p:cNvSpPr>
            <a:spLocks noChangeArrowheads="1"/>
          </p:cNvSpPr>
          <p:nvPr/>
        </p:nvSpPr>
        <p:spPr bwMode="auto">
          <a:xfrm>
            <a:off x="609600" y="3581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7"/>
          <p:cNvSpPr>
            <a:spLocks noChangeArrowheads="1"/>
          </p:cNvSpPr>
          <p:nvPr/>
        </p:nvSpPr>
        <p:spPr bwMode="auto">
          <a:xfrm>
            <a:off x="609600" y="4495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AutoShape 8"/>
          <p:cNvSpPr>
            <a:spLocks noChangeArrowheads="1"/>
          </p:cNvSpPr>
          <p:nvPr/>
        </p:nvSpPr>
        <p:spPr bwMode="auto">
          <a:xfrm>
            <a:off x="609600" y="5410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Data: Drilling Down Into the RSR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chemeClr val="accent1"/>
                </a:solidFill>
              </a:rPr>
              <a:t>Collections</a:t>
            </a:r>
            <a:endParaRPr lang="en-US" sz="2000"/>
          </a:p>
          <a:p>
            <a:r>
              <a:rPr lang="en-US" sz="2000"/>
              <a:t>Collecting data</a:t>
            </a:r>
          </a:p>
          <a:p>
            <a:r>
              <a:rPr lang="en-US" sz="2000"/>
              <a:t>Reporting data</a:t>
            </a:r>
          </a:p>
          <a:p>
            <a:r>
              <a:rPr lang="en-US" sz="2000"/>
              <a:t>Software Systems</a:t>
            </a:r>
          </a:p>
          <a:p>
            <a:r>
              <a:rPr lang="en-US" sz="2000"/>
              <a:t>Data Security and eUCI</a:t>
            </a:r>
          </a:p>
          <a:p>
            <a:r>
              <a:rPr lang="en-US" sz="2000"/>
              <a:t>Data Quality</a:t>
            </a:r>
          </a:p>
        </p:txBody>
      </p:sp>
      <p:pic>
        <p:nvPicPr>
          <p:cNvPr id="55299" name="Picture 6" descr="data_academy_web_badge"/>
          <p:cNvPicPr>
            <a:picLocks noGrp="1" noChangeAspect="1" noChangeArrowheads="1"/>
          </p:cNvPicPr>
          <p:nvPr>
            <p:ph type="media"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3810000" cy="3810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Data: CAREWare Community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/>
              <a:t>Large membership; in operations for many years.</a:t>
            </a:r>
          </a:p>
          <a:p>
            <a:pPr>
              <a:lnSpc>
                <a:spcPct val="120000"/>
              </a:lnSpc>
            </a:pPr>
            <a:r>
              <a:rPr lang="en-US"/>
              <a:t>Free form format of Questions.</a:t>
            </a:r>
          </a:p>
          <a:p>
            <a:pPr>
              <a:lnSpc>
                <a:spcPct val="120000"/>
              </a:lnSpc>
            </a:pPr>
            <a:r>
              <a:rPr lang="en-US"/>
              <a:t>Lots of answers.</a:t>
            </a:r>
          </a:p>
          <a:p>
            <a:pPr>
              <a:lnSpc>
                <a:spcPct val="120000"/>
              </a:lnSpc>
            </a:pPr>
            <a:r>
              <a:rPr lang="en-US"/>
              <a:t>TARGET Center’s best online source of TA tools (e.g., care plans, protocols).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indent="-336550">
              <a:spcBef>
                <a:spcPts val="1800"/>
              </a:spcBef>
              <a:buFont typeface="Wingdings" charset="2"/>
              <a:buNone/>
            </a:pPr>
            <a:r>
              <a:rPr lang="en-US" sz="2400" smtClean="0"/>
              <a:t>Participants will be able to:</a:t>
            </a:r>
          </a:p>
          <a:p>
            <a:pPr marL="336550" indent="-336550">
              <a:lnSpc>
                <a:spcPct val="120000"/>
              </a:lnSpc>
              <a:spcBef>
                <a:spcPts val="1800"/>
              </a:spcBef>
            </a:pPr>
            <a:r>
              <a:rPr lang="en-US" sz="2400" smtClean="0"/>
              <a:t>Find high-value resources on the TARGET Center to support Ryan White Program administrative, fiscal, and clinical activities</a:t>
            </a:r>
          </a:p>
          <a:p>
            <a:pPr marL="336550" indent="-336550">
              <a:lnSpc>
                <a:spcPct val="120000"/>
              </a:lnSpc>
              <a:spcBef>
                <a:spcPts val="1800"/>
              </a:spcBef>
            </a:pPr>
            <a:r>
              <a:rPr lang="en-US" sz="2400" smtClean="0"/>
              <a:t>Identify 5 different ways to keep themselves and their providers informed about the Ryan White Program</a:t>
            </a:r>
          </a:p>
          <a:p>
            <a:pPr marL="336550" indent="-336550">
              <a:lnSpc>
                <a:spcPct val="120000"/>
              </a:lnSpc>
              <a:spcBef>
                <a:spcPts val="1800"/>
              </a:spcBef>
            </a:pPr>
            <a:r>
              <a:rPr lang="en-US" sz="2400" smtClean="0"/>
              <a:t>Describe at least one new way that they can contribute to the Ryan White Community online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Data: CAREWare Uncovers Tools</a:t>
            </a: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828800"/>
            <a:ext cx="3505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>
                <a:solidFill>
                  <a:schemeClr val="accent1"/>
                </a:solidFill>
                <a:latin typeface="Calibri" charset="0"/>
              </a:rPr>
              <a:t>Question From </a:t>
            </a:r>
            <a:r>
              <a:rPr lang="en-US">
                <a:latin typeface="Calibri" charset="0"/>
              </a:rPr>
              <a:t>Mississippi</a:t>
            </a:r>
          </a:p>
          <a:p>
            <a:pPr marL="0" indent="0">
              <a:buFont typeface="Wingdings" charset="2"/>
              <a:buNone/>
            </a:pPr>
            <a:endParaRPr lang="en-US">
              <a:latin typeface="Calibri" charset="0"/>
            </a:endParaRPr>
          </a:p>
          <a:p>
            <a:pPr marL="0" indent="0">
              <a:buFont typeface="Wingdings" charset="2"/>
              <a:buNone/>
            </a:pPr>
            <a:r>
              <a:rPr lang="en-US">
                <a:latin typeface="Calibri" charset="0"/>
              </a:rPr>
              <a:t>Can anyone send me their Care Plan for Part C services? I want to redo ours and want some fresh ideas.</a:t>
            </a:r>
            <a:endParaRPr lang="en-US" sz="2000">
              <a:latin typeface="Calibri" charset="0"/>
            </a:endParaRPr>
          </a:p>
        </p:txBody>
      </p:sp>
      <p:pic>
        <p:nvPicPr>
          <p:cNvPr id="58371" name="Picture 6" descr="ScreenCAREWareUncovers"/>
          <p:cNvPicPr>
            <a:picLocks noChangeAspect="1" noChangeArrowheads="1"/>
          </p:cNvPicPr>
          <p:nvPr/>
        </p:nvPicPr>
        <p:blipFill>
          <a:blip r:embed="rId2"/>
          <a:srcRect b="31192"/>
          <a:stretch>
            <a:fillRect/>
          </a:stretch>
        </p:blipFill>
        <p:spPr bwMode="auto">
          <a:xfrm>
            <a:off x="4648200" y="2590800"/>
            <a:ext cx="3962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5029200" y="182880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charset="0"/>
                <a:ea typeface="Geneva" charset="0"/>
                <a:cs typeface="Geneva" charset="0"/>
              </a:rPr>
              <a:t>Answer From </a:t>
            </a:r>
            <a:r>
              <a:rPr lang="en-US">
                <a:latin typeface="Calibri" charset="0"/>
                <a:ea typeface="Geneva" charset="0"/>
                <a:cs typeface="Geneva" charset="0"/>
              </a:rPr>
              <a:t>Oregon</a:t>
            </a:r>
            <a:endParaRPr lang="en-US">
              <a:solidFill>
                <a:schemeClr val="accent1"/>
              </a:solidFill>
              <a:latin typeface="Calibri" charset="0"/>
              <a:ea typeface="Geneva" charset="0"/>
              <a:cs typeface="Geneva" charset="0"/>
            </a:endParaRPr>
          </a:p>
        </p:txBody>
      </p:sp>
      <p:sp>
        <p:nvSpPr>
          <p:cNvPr id="58373" name="AutoShape 6"/>
          <p:cNvSpPr>
            <a:spLocks noChangeArrowheads="1"/>
          </p:cNvSpPr>
          <p:nvPr/>
        </p:nvSpPr>
        <p:spPr bwMode="auto">
          <a:xfrm>
            <a:off x="3352800" y="4953000"/>
            <a:ext cx="1905000" cy="990600"/>
          </a:xfrm>
          <a:custGeom>
            <a:avLst/>
            <a:gdLst>
              <a:gd name="T0" fmla="*/ 126007813 w 21600"/>
              <a:gd name="T1" fmla="*/ 0 h 21600"/>
              <a:gd name="T2" fmla="*/ 0 w 21600"/>
              <a:gd name="T3" fmla="*/ 22715008 h 21600"/>
              <a:gd name="T4" fmla="*/ 126007813 w 21600"/>
              <a:gd name="T5" fmla="*/ 45430017 h 21600"/>
              <a:gd name="T6" fmla="*/ 168010417 w 21600"/>
              <a:gd name="T7" fmla="*/ 22715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Tools for </a:t>
            </a:r>
            <a:r>
              <a:rPr lang="en-US">
                <a:solidFill>
                  <a:schemeClr val="tx1"/>
                </a:solidFill>
              </a:rPr>
              <a:t>Fiscal</a:t>
            </a:r>
            <a:endParaRPr lang="en-US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 need clarity on client eligibility.</a:t>
            </a:r>
          </a:p>
          <a:p>
            <a:r>
              <a:rPr lang="en-US"/>
              <a:t>What are all these federal rules and forms?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/>
              <a:t>Fiscal: I need clarity on client eligibility.</a:t>
            </a:r>
            <a:endParaRPr lang="en-US"/>
          </a:p>
        </p:txBody>
      </p:sp>
      <p:sp>
        <p:nvSpPr>
          <p:cNvPr id="61442" name="Placeholder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/>
              <a:t>SSI?</a:t>
            </a:r>
          </a:p>
          <a:p>
            <a:r>
              <a:rPr lang="en-US" sz="2000"/>
              <a:t>SSDI?</a:t>
            </a:r>
          </a:p>
          <a:p>
            <a:r>
              <a:rPr lang="en-US" sz="2000"/>
              <a:t>Veterans?</a:t>
            </a:r>
          </a:p>
          <a:p>
            <a:r>
              <a:rPr lang="en-US" sz="2000"/>
              <a:t>Medicaid?</a:t>
            </a:r>
          </a:p>
          <a:p>
            <a:r>
              <a:rPr lang="en-US" sz="2000"/>
              <a:t>Medicare?</a:t>
            </a:r>
          </a:p>
        </p:txBody>
      </p:sp>
      <p:pic>
        <p:nvPicPr>
          <p:cNvPr id="61443" name="Picture 4" descr="ScreenFiscal"/>
          <p:cNvPicPr>
            <a:picLocks noChangeAspect="1" noChangeArrowheads="1"/>
          </p:cNvPicPr>
          <p:nvPr/>
        </p:nvPicPr>
        <p:blipFill>
          <a:blip r:embed="rId2">
            <a:alphaModFix amt="81000"/>
          </a:blip>
          <a:srcRect b="24164"/>
          <a:stretch>
            <a:fillRect/>
          </a:stretch>
        </p:blipFill>
        <p:spPr bwMode="auto">
          <a:xfrm>
            <a:off x="2971800" y="1676400"/>
            <a:ext cx="5638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ceholder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/>
              <a:t>Fiscal: What are all these federal rules and forms?</a:t>
            </a:r>
            <a:endParaRPr lang="en-US"/>
          </a:p>
        </p:txBody>
      </p:sp>
      <p:sp>
        <p:nvSpPr>
          <p:cNvPr id="62466" name="Placeholder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2895600"/>
            <a:ext cx="3810000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/>
              <a:t>OMB Circulars</a:t>
            </a:r>
          </a:p>
          <a:p>
            <a:pPr>
              <a:lnSpc>
                <a:spcPct val="90000"/>
              </a:lnSpc>
            </a:pPr>
            <a:r>
              <a:rPr lang="en-US" sz="1800"/>
              <a:t>Sliding Fee Scales</a:t>
            </a:r>
          </a:p>
          <a:p>
            <a:pPr>
              <a:lnSpc>
                <a:spcPct val="90000"/>
              </a:lnSpc>
            </a:pPr>
            <a:r>
              <a:rPr lang="en-US" sz="1800"/>
              <a:t>Caps on Patient Charges</a:t>
            </a:r>
          </a:p>
          <a:p>
            <a:pPr>
              <a:lnSpc>
                <a:spcPct val="90000"/>
              </a:lnSpc>
            </a:pPr>
            <a:r>
              <a:rPr lang="en-US" sz="1800"/>
              <a:t>Draw Down Restrictions</a:t>
            </a:r>
          </a:p>
          <a:p>
            <a:pPr>
              <a:lnSpc>
                <a:spcPct val="90000"/>
              </a:lnSpc>
            </a:pPr>
            <a:r>
              <a:rPr lang="en-US" sz="1800"/>
              <a:t>Payer of Last Resort</a:t>
            </a:r>
          </a:p>
          <a:p>
            <a:pPr>
              <a:lnSpc>
                <a:spcPct val="90000"/>
              </a:lnSpc>
            </a:pPr>
            <a:r>
              <a:rPr lang="en-US" sz="1800"/>
              <a:t>Etc.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2895600"/>
            <a:ext cx="3810000" cy="320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/>
              <a:t>HealthHIV Fiscal TA Webcasts and Training Curricula</a:t>
            </a:r>
          </a:p>
          <a:p>
            <a:r>
              <a:rPr lang="en-US" sz="2000"/>
              <a:t>HRSA/HAB Web Casts</a:t>
            </a:r>
          </a:p>
          <a:p>
            <a:r>
              <a:rPr lang="en-US" sz="2000"/>
              <a:t>HAB Fiscal Monitoring Standards (Parts A and B)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Questions About:</a:t>
            </a:r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What’s Available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Tools for Clinical Care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HRSA Standards</a:t>
            </a:r>
          </a:p>
          <a:p>
            <a:r>
              <a:rPr lang="en-US"/>
              <a:t>Community Resources</a:t>
            </a:r>
          </a:p>
          <a:p>
            <a:r>
              <a:rPr lang="en-US"/>
              <a:t>TA and Training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Stay Informed and Keep in Touch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6815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Visit TARGET Center often </a:t>
            </a:r>
            <a:r>
              <a:rPr lang="en-US">
                <a:sym typeface="Wingdings" charset="2"/>
              </a:rPr>
              <a:t></a:t>
            </a:r>
            <a:endParaRPr lang="en-US"/>
          </a:p>
          <a:p>
            <a:r>
              <a:rPr lang="en-US"/>
              <a:t>Subscribe to email newsletters</a:t>
            </a:r>
          </a:p>
          <a:p>
            <a:pPr lvl="1"/>
            <a:r>
              <a:rPr lang="en-US"/>
              <a:t>HAB biweekly email</a:t>
            </a:r>
          </a:p>
          <a:p>
            <a:pPr lvl="1"/>
            <a:r>
              <a:rPr lang="en-US"/>
              <a:t>Sign up: </a:t>
            </a:r>
            <a:r>
              <a:rPr lang="en-US">
                <a:hlinkClick r:id="rId3"/>
              </a:rPr>
              <a:t>paulajones1@hrsa.gov</a:t>
            </a:r>
            <a:r>
              <a:rPr lang="en-US"/>
              <a:t> </a:t>
            </a:r>
          </a:p>
          <a:p>
            <a:r>
              <a:rPr lang="en-US" sz="2500"/>
              <a:t>Access TA providers</a:t>
            </a:r>
          </a:p>
          <a:p>
            <a:pPr lvl="1"/>
            <a:r>
              <a:rPr lang="en-US" sz="2200"/>
              <a:t>See: </a:t>
            </a:r>
            <a:r>
              <a:rPr lang="en-US" sz="2200">
                <a:hlinkClick r:id="rId4"/>
              </a:rPr>
              <a:t>http://www.careacttarget.org/content/ta-providers</a:t>
            </a:r>
            <a:r>
              <a:rPr lang="en-US" sz="2200"/>
              <a:t> </a:t>
            </a:r>
            <a:endParaRPr lang="en-US"/>
          </a:p>
          <a:p>
            <a:r>
              <a:rPr lang="en-US"/>
              <a:t>Join listservs, blogs,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Go Social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/>
              <a:t>Like TARGET and others on Facebook</a:t>
            </a:r>
          </a:p>
          <a:p>
            <a:pPr lvl="1">
              <a:lnSpc>
                <a:spcPct val="150000"/>
              </a:lnSpc>
            </a:pPr>
            <a:r>
              <a:rPr lang="en-US"/>
              <a:t>https://www.facebook.com/TARGETHIV</a:t>
            </a:r>
          </a:p>
          <a:p>
            <a:pPr>
              <a:lnSpc>
                <a:spcPct val="150000"/>
              </a:lnSpc>
            </a:pPr>
            <a:r>
              <a:rPr lang="en-US"/>
              <a:t>Follow us on Twitter</a:t>
            </a:r>
          </a:p>
          <a:p>
            <a:pPr lvl="1">
              <a:lnSpc>
                <a:spcPct val="150000"/>
              </a:lnSpc>
            </a:pPr>
            <a:r>
              <a:rPr lang="en-US"/>
              <a:t>https://twitter.com/ryanwhitecare</a:t>
            </a:r>
          </a:p>
          <a:p>
            <a:pPr>
              <a:lnSpc>
                <a:spcPct val="150000"/>
              </a:lnSpc>
            </a:pPr>
            <a:r>
              <a:rPr lang="en-US"/>
              <a:t>Subscribe on YouTube</a:t>
            </a:r>
          </a:p>
          <a:p>
            <a:pPr lvl="1">
              <a:lnSpc>
                <a:spcPct val="150000"/>
              </a:lnSpc>
            </a:pPr>
            <a:r>
              <a:rPr lang="en-US"/>
              <a:t>http://www.youtube.com/user/targethiv</a:t>
            </a:r>
          </a:p>
          <a:p>
            <a:pPr lvl="1"/>
            <a:endParaRPr lang="en-US"/>
          </a:p>
        </p:txBody>
      </p:sp>
      <p:pic>
        <p:nvPicPr>
          <p:cNvPr id="66563" name="Picture 2" descr="C:\Users\nmandel.CHI-UCSF\Downloads\polaroid-icon-set-vol-1\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412875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3" descr="C:\Users\nmandel.CHI-UCSF\Downloads\polaroid-icon-set-vol-1\youtu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652963"/>
            <a:ext cx="8016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 descr="C:\Users\nmandel.CHI-UCSF\Downloads\polaroid-icon-set-vol-1\twit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055938"/>
            <a:ext cx="8112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to be a Superuser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507413" cy="45132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Rate resources</a:t>
            </a:r>
          </a:p>
          <a:p>
            <a:pPr>
              <a:lnSpc>
                <a:spcPct val="130000"/>
              </a:lnSpc>
            </a:pPr>
            <a:r>
              <a:rPr lang="en-US" smtClean="0"/>
              <a:t>Share your opinion in the Comments area</a:t>
            </a:r>
          </a:p>
          <a:p>
            <a:pPr>
              <a:lnSpc>
                <a:spcPct val="130000"/>
              </a:lnSpc>
            </a:pPr>
            <a:r>
              <a:rPr lang="en-US" smtClean="0"/>
              <a:t>Contribute tools, news, &amp; events</a:t>
            </a:r>
          </a:p>
          <a:p>
            <a:pPr>
              <a:lnSpc>
                <a:spcPct val="130000"/>
              </a:lnSpc>
            </a:pPr>
            <a:r>
              <a:rPr lang="en-US" smtClean="0"/>
              <a:t>Ask for help at the HELP Desk</a:t>
            </a:r>
          </a:p>
          <a:p>
            <a:pPr>
              <a:lnSpc>
                <a:spcPct val="130000"/>
              </a:lnSpc>
            </a:pPr>
            <a:r>
              <a:rPr lang="en-US" smtClean="0"/>
              <a:t>Share our updates on Facebook, Twitter, &amp; YouTube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Discussion of needs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341438"/>
            <a:ext cx="7632700" cy="41036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Review audience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TARGET Objectives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40000"/>
              </a:lnSpc>
            </a:pPr>
            <a:r>
              <a:rPr lang="en-US" sz="2400"/>
              <a:t>To build a community of TARGET Center </a:t>
            </a:r>
            <a:br>
              <a:rPr lang="en-US" sz="2400"/>
            </a:br>
            <a:r>
              <a:rPr lang="en-US" sz="2400"/>
              <a:t>“Super Users”</a:t>
            </a:r>
          </a:p>
          <a:p>
            <a:pPr>
              <a:lnSpc>
                <a:spcPct val="140000"/>
              </a:lnSpc>
            </a:pPr>
            <a:r>
              <a:rPr lang="en-US" sz="2400"/>
              <a:t>To learn about your:</a:t>
            </a:r>
          </a:p>
          <a:p>
            <a:pPr lvl="1">
              <a:lnSpc>
                <a:spcPct val="140000"/>
              </a:lnSpc>
            </a:pPr>
            <a:r>
              <a:rPr lang="en-US"/>
              <a:t>experience with online training and technical assistance</a:t>
            </a:r>
          </a:p>
          <a:p>
            <a:pPr lvl="1">
              <a:lnSpc>
                <a:spcPct val="140000"/>
              </a:lnSpc>
            </a:pPr>
            <a:r>
              <a:rPr lang="en-US"/>
              <a:t>experience with the TARGET Center</a:t>
            </a:r>
          </a:p>
          <a:p>
            <a:pPr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Overview of the Session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sz="2400" smtClean="0"/>
              <a:t>Who’s here?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What are your program’s training and TA needs?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What is available to you in the RW Program?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What’s on TARGET?</a:t>
            </a:r>
          </a:p>
          <a:p>
            <a:pPr lvl="1">
              <a:lnSpc>
                <a:spcPct val="130000"/>
              </a:lnSpc>
            </a:pPr>
            <a:r>
              <a:rPr lang="en-US" sz="2000" smtClean="0"/>
              <a:t>Top resources for administration and fiscal concerns</a:t>
            </a:r>
          </a:p>
          <a:p>
            <a:pPr lvl="1">
              <a:lnSpc>
                <a:spcPct val="130000"/>
              </a:lnSpc>
            </a:pPr>
            <a:r>
              <a:rPr lang="en-US" sz="2000" smtClean="0"/>
              <a:t>Top resources for clinical care and quality improvement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How to stay informed and keep in touch</a:t>
            </a:r>
          </a:p>
          <a:p>
            <a:pPr>
              <a:lnSpc>
                <a:spcPct val="130000"/>
              </a:lnSpc>
            </a:pPr>
            <a:r>
              <a:rPr lang="en-US" sz="2400" smtClean="0"/>
              <a:t>How to be a Super User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Who is in the room?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4679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 smtClean="0"/>
              <a:t>Part </a:t>
            </a:r>
            <a:r>
              <a:rPr lang="en-US" sz="2400"/>
              <a:t>A - Hard Hit Urban Areas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B – State/Territory Formula Grants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C - Community-Based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D - Women, Infants, Children, Youth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F - Dental Programs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F - SPNS Models of Care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Part F - Clinical Training (AETC)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Technical </a:t>
            </a:r>
            <a:r>
              <a:rPr lang="en-US" sz="2400" smtClean="0"/>
              <a:t>assistance provider/contractor</a:t>
            </a:r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 smtClean="0"/>
              <a:t>HRSA</a:t>
            </a:r>
            <a:endParaRPr lang="en-US" sz="2400"/>
          </a:p>
          <a:p>
            <a:pPr marL="514350" indent="-514350" eaLnBrk="1" fontAlgn="t" hangingPunct="1">
              <a:buFont typeface="Helvetica" charset="0"/>
              <a:buAutoNum type="arabicPeriod"/>
            </a:pPr>
            <a:r>
              <a:rPr lang="en-US" sz="2400"/>
              <a:t>Other or </a:t>
            </a:r>
            <a:r>
              <a:rPr lang="en-US" sz="2400" smtClean="0"/>
              <a:t>N/A</a:t>
            </a: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is your role in the RW program?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679950"/>
          </a:xfrm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Clinic manager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Clinician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Data manager or coordinator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Case </a:t>
            </a:r>
            <a:r>
              <a:rPr lang="en-US" dirty="0" smtClean="0"/>
              <a:t>manager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Planning council member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Program manager or </a:t>
            </a:r>
            <a:r>
              <a:rPr lang="en-US" dirty="0" smtClean="0"/>
              <a:t>coordinator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officer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TA provider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Other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How long have you been part of the Ryan White Program?</a:t>
            </a:r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556125"/>
          </a:xfrm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Less than 1 year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1-4 </a:t>
            </a:r>
            <a:r>
              <a:rPr lang="en-US" dirty="0"/>
              <a:t>years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5-10 years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11-15 </a:t>
            </a:r>
            <a:r>
              <a:rPr lang="en-US" dirty="0"/>
              <a:t>years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16+ years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Don’t know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smtClean="0"/>
              <a:t>Exercise: What information and tools does your program need in 2013?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28775"/>
            <a:ext cx="8291513" cy="46085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yanWhite2012TemplateSocialMedia">
  <a:themeElements>
    <a:clrScheme name="">
      <a:dk1>
        <a:srgbClr val="FFFFFF"/>
      </a:dk1>
      <a:lt1>
        <a:srgbClr val="FFFFFF"/>
      </a:lt1>
      <a:dk2>
        <a:srgbClr val="4E5050"/>
      </a:dk2>
      <a:lt2>
        <a:srgbClr val="FFFFFF"/>
      </a:lt2>
      <a:accent1>
        <a:srgbClr val="FF8000"/>
      </a:accent1>
      <a:accent2>
        <a:srgbClr val="CCCCCC"/>
      </a:accent2>
      <a:accent3>
        <a:srgbClr val="FFFFFF"/>
      </a:accent3>
      <a:accent4>
        <a:srgbClr val="DADADA"/>
      </a:accent4>
      <a:accent5>
        <a:srgbClr val="FFC0AA"/>
      </a:accent5>
      <a:accent6>
        <a:srgbClr val="B9B9B9"/>
      </a:accent6>
      <a:hlink>
        <a:srgbClr val="CCCCCC"/>
      </a:hlink>
      <a:folHlink>
        <a:srgbClr val="D5003A"/>
      </a:folHlink>
    </a:clrScheme>
    <a:fontScheme name="RyanWhite2012TemplateSocialMedia">
      <a:majorFont>
        <a:latin typeface="Helvetica"/>
        <a:ea typeface="Geneva"/>
        <a:cs typeface="Geneva"/>
      </a:majorFont>
      <a:minorFont>
        <a:latin typeface="Helvetica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yanWhite2012TemplateSocialMedia 1">
        <a:dk1>
          <a:srgbClr val="003366"/>
        </a:dk1>
        <a:lt1>
          <a:srgbClr val="FFFFFF"/>
        </a:lt1>
        <a:dk2>
          <a:srgbClr val="4E5050"/>
        </a:dk2>
        <a:lt2>
          <a:srgbClr val="FFFFFF"/>
        </a:lt2>
        <a:accent1>
          <a:srgbClr val="7F7F7F"/>
        </a:accent1>
        <a:accent2>
          <a:srgbClr val="CCCCCC"/>
        </a:accent2>
        <a:accent3>
          <a:srgbClr val="FFFFFF"/>
        </a:accent3>
        <a:accent4>
          <a:srgbClr val="002A56"/>
        </a:accent4>
        <a:accent5>
          <a:srgbClr val="C0C0C0"/>
        </a:accent5>
        <a:accent6>
          <a:srgbClr val="B9B9B9"/>
        </a:accent6>
        <a:hlink>
          <a:srgbClr val="CCCCCC"/>
        </a:hlink>
        <a:folHlink>
          <a:srgbClr val="D500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HD:Users:gambrell:Desktop:Week of Oct 15:RyanWhite2012TemplateSocialMedia.ppt</Template>
  <TotalTime>5204</TotalTime>
  <Words>1023</Words>
  <Application>Microsoft Office PowerPoint</Application>
  <PresentationFormat>On-screen Show (4:3)</PresentationFormat>
  <Paragraphs>202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Helvetica</vt:lpstr>
      <vt:lpstr>ＭＳ Ｐゴシック</vt:lpstr>
      <vt:lpstr>Arial</vt:lpstr>
      <vt:lpstr>Geneva</vt:lpstr>
      <vt:lpstr>Wingdings</vt:lpstr>
      <vt:lpstr>Calibri</vt:lpstr>
      <vt:lpstr>RyanWhite2012TemplateSocialMedia</vt:lpstr>
      <vt:lpstr>Are you on TARGET?    How to help your agency, yourself, and the Ryan White Community online  TARGETHIV.org</vt:lpstr>
      <vt:lpstr>Presenters</vt:lpstr>
      <vt:lpstr>Learning Objectives</vt:lpstr>
      <vt:lpstr>TARGET Objectives</vt:lpstr>
      <vt:lpstr>Overview of the Session</vt:lpstr>
      <vt:lpstr>Who is in the room?</vt:lpstr>
      <vt:lpstr>What is your role in the RW program?</vt:lpstr>
      <vt:lpstr>How long have you been part of the Ryan White Program?</vt:lpstr>
      <vt:lpstr>Exercise: What information and tools does your program need in 2013?</vt:lpstr>
      <vt:lpstr>Where do you turn to solve clinical care problems?</vt:lpstr>
      <vt:lpstr>Where do you turn for to solve grant and program management problems with your Ryan White program?</vt:lpstr>
      <vt:lpstr>TARGETHIV.org</vt:lpstr>
      <vt:lpstr>TARGET =  Technical Assistance Resources, Guidance, Education, &amp; Training</vt:lpstr>
      <vt:lpstr>Where do TARGET resources come from?</vt:lpstr>
      <vt:lpstr>HRSA HIV/AIDS Bureau</vt:lpstr>
      <vt:lpstr>Training &amp; TA Programs</vt:lpstr>
      <vt:lpstr>TARGETHIV.ORG</vt:lpstr>
      <vt:lpstr>Topics Library</vt:lpstr>
      <vt:lpstr>PowerPoint Presentation</vt:lpstr>
      <vt:lpstr>News and Events</vt:lpstr>
      <vt:lpstr>Ryan White Community</vt:lpstr>
      <vt:lpstr>Help Desk</vt:lpstr>
      <vt:lpstr>Tools for Administrative</vt:lpstr>
      <vt:lpstr>I am new to Ryan White planning.</vt:lpstr>
      <vt:lpstr>Planning: Drilling Down</vt:lpstr>
      <vt:lpstr>Planning: Drilling Down Deeper</vt:lpstr>
      <vt:lpstr>Data reporting is overwhelming me.</vt:lpstr>
      <vt:lpstr>Data: Drilling Down Into the RSR</vt:lpstr>
      <vt:lpstr>Data: CAREWare Community</vt:lpstr>
      <vt:lpstr>Data: CAREWare Uncovers Tools</vt:lpstr>
      <vt:lpstr>Tools for Fiscal</vt:lpstr>
      <vt:lpstr>Fiscal: I need clarity on client eligibility.</vt:lpstr>
      <vt:lpstr>Fiscal: What are all these federal rules and forms?</vt:lpstr>
      <vt:lpstr>Tools for Clinical Care</vt:lpstr>
      <vt:lpstr>Stay Informed and Keep in Touch</vt:lpstr>
      <vt:lpstr>Go Social</vt:lpstr>
      <vt:lpstr>How to be a Superuser</vt:lpstr>
      <vt:lpstr>Discussion of needs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nmandel</dc:creator>
  <cp:lastModifiedBy>Alan Gambrell</cp:lastModifiedBy>
  <cp:revision>74</cp:revision>
  <dcterms:created xsi:type="dcterms:W3CDTF">2012-10-13T14:01:59Z</dcterms:created>
  <dcterms:modified xsi:type="dcterms:W3CDTF">2012-11-26T14:55:35Z</dcterms:modified>
</cp:coreProperties>
</file>